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2" r:id="rId2"/>
  </p:sldMasterIdLst>
  <p:notesMasterIdLst>
    <p:notesMasterId r:id="rId19"/>
  </p:notesMasterIdLst>
  <p:sldIdLst>
    <p:sldId id="256" r:id="rId3"/>
    <p:sldId id="257" r:id="rId4"/>
    <p:sldId id="258" r:id="rId5"/>
    <p:sldId id="259" r:id="rId6"/>
    <p:sldId id="260" r:id="rId7"/>
    <p:sldId id="261" r:id="rId8"/>
    <p:sldId id="274" r:id="rId9"/>
    <p:sldId id="269" r:id="rId10"/>
    <p:sldId id="262" r:id="rId11"/>
    <p:sldId id="270" r:id="rId12"/>
    <p:sldId id="263" r:id="rId13"/>
    <p:sldId id="265" r:id="rId14"/>
    <p:sldId id="271" r:id="rId15"/>
    <p:sldId id="272" r:id="rId16"/>
    <p:sldId id="275" r:id="rId17"/>
    <p:sldId id="268"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F405A64-E60C-9940-86F0-7CDD9353EA53}">
          <p14:sldIdLst>
            <p14:sldId id="256"/>
            <p14:sldId id="257"/>
            <p14:sldId id="258"/>
            <p14:sldId id="259"/>
            <p14:sldId id="260"/>
            <p14:sldId id="261"/>
            <p14:sldId id="274"/>
            <p14:sldId id="269"/>
            <p14:sldId id="262"/>
            <p14:sldId id="270"/>
            <p14:sldId id="263"/>
            <p14:sldId id="265"/>
            <p14:sldId id="271"/>
            <p14:sldId id="272"/>
            <p14:sldId id="275"/>
            <p14:sldId id="2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a Foehlisch" initials="JF" lastIdx="1" clrIdx="0">
    <p:extLst>
      <p:ext uri="{19B8F6BF-5375-455C-9EA6-DF929625EA0E}">
        <p15:presenceInfo xmlns:p15="http://schemas.microsoft.com/office/powerpoint/2012/main" userId="S::jana.foehlisch@ibm.com::2f0b1d10-adcf-4950-9cac-d8326c4f7c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5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6"/>
  </p:normalViewPr>
  <p:slideViewPr>
    <p:cSldViewPr snapToGrid="0" snapToObjects="1">
      <p:cViewPr>
        <p:scale>
          <a:sx n="115" d="100"/>
          <a:sy n="115" d="100"/>
        </p:scale>
        <p:origin x="3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D7A43-13F6-4F45-A795-72F75D52C2CC}" type="datetimeFigureOut">
              <a:rPr lang="de-DE" smtClean="0"/>
              <a:t>16.02.21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9A8FA-23AB-2641-ABFA-DFCF797CE55E}" type="slidenum">
              <a:rPr lang="de-DE" smtClean="0"/>
              <a:t>‹Nr.›</a:t>
            </a:fld>
            <a:endParaRPr lang="de-DE"/>
          </a:p>
        </p:txBody>
      </p:sp>
    </p:spTree>
    <p:extLst>
      <p:ext uri="{BB962C8B-B14F-4D97-AF65-F5344CB8AC3E}">
        <p14:creationId xmlns:p14="http://schemas.microsoft.com/office/powerpoint/2010/main" val="2805694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889A8FA-23AB-2641-ABFA-DFCF797CE55E}" type="slidenum">
              <a:rPr lang="de-DE" smtClean="0"/>
              <a:t>9</a:t>
            </a:fld>
            <a:endParaRPr lang="de-DE"/>
          </a:p>
        </p:txBody>
      </p:sp>
    </p:spTree>
    <p:extLst>
      <p:ext uri="{BB962C8B-B14F-4D97-AF65-F5344CB8AC3E}">
        <p14:creationId xmlns:p14="http://schemas.microsoft.com/office/powerpoint/2010/main" val="372812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89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92609" y="1658112"/>
            <a:ext cx="11607025"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1588899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081782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522976" cy="4372864"/>
          </a:xfrm>
        </p:spPr>
        <p:txBody>
          <a:bodyPr/>
          <a:lstStyle>
            <a:lvl1pPr>
              <a:defRPr sz="1867"/>
            </a:lvl1pPr>
          </a:lstStyle>
          <a:p>
            <a:pPr lvl="0"/>
            <a:r>
              <a:rPr lang="en-US" dirty="0"/>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2405828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1104831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9168385"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p:spPr>
        <p:txBody>
          <a:bodyPr/>
          <a:lstStyle>
            <a:lvl1pPr>
              <a:defRPr sz="3733"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205765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1839960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3340609" y="1658112"/>
            <a:ext cx="2450591" cy="43403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1149330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92608" y="268224"/>
            <a:ext cx="2438400" cy="3160776"/>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710402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‹Nr.›</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2054870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10065885" y="0"/>
            <a:ext cx="2126115" cy="816864"/>
          </a:xfrm>
          <a:prstGeom prst="rect">
            <a:avLst/>
          </a:prstGeom>
        </p:spPr>
      </p:pic>
      <p:sp>
        <p:nvSpPr>
          <p:cNvPr id="9" name="Picture Placeholder"/>
          <p:cNvSpPr>
            <a:spLocks noGrp="1"/>
          </p:cNvSpPr>
          <p:nvPr>
            <p:ph type="pic" sz="quarter" idx="14"/>
          </p:nvPr>
        </p:nvSpPr>
        <p:spPr>
          <a:xfrm>
            <a:off x="3048000" y="0"/>
            <a:ext cx="9144000" cy="6864096"/>
          </a:xfrm>
          <a:solidFill>
            <a:schemeClr val="tx1"/>
          </a:solidFill>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92609" y="231648"/>
            <a:ext cx="2523743" cy="1121664"/>
          </a:xfrm>
        </p:spPr>
        <p:txBody>
          <a:bodyPr/>
          <a:lstStyle>
            <a:lvl1pPr>
              <a:defRPr sz="2667"/>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92609" y="1658112"/>
            <a:ext cx="2450592" cy="1770888"/>
          </a:xfrm>
        </p:spPr>
        <p:txBody>
          <a:bodyPr/>
          <a:lstStyle/>
          <a:p>
            <a:pPr lvl="0"/>
            <a:r>
              <a:rPr lang="en-US" dirty="0"/>
              <a:t>Click to edit Master text styles</a:t>
            </a:r>
          </a:p>
        </p:txBody>
      </p:sp>
    </p:spTree>
    <p:extLst>
      <p:ext uri="{BB962C8B-B14F-4D97-AF65-F5344CB8AC3E}">
        <p14:creationId xmlns:p14="http://schemas.microsoft.com/office/powerpoint/2010/main" val="2162874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97529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en-US" dirty="0"/>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055540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0757983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tx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745502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416320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rgbClr val="A4A4A4"/>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422924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059935" y="0"/>
            <a:ext cx="4059936" cy="6864096"/>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8120464" y="0"/>
            <a:ext cx="4059936" cy="6864096"/>
          </a:xfrm>
          <a:solidFill>
            <a:schemeClr val="accent4"/>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790589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4059935" y="0"/>
            <a:ext cx="4059936" cy="6864096"/>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8120464" y="0"/>
            <a:ext cx="4059936" cy="6864096"/>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2286824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chemeClr val="accent4"/>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951489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119210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685925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1679802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3842954" y="2563368"/>
            <a:ext cx="4506093" cy="1731264"/>
          </a:xfrm>
          <a:prstGeom prst="rect">
            <a:avLst/>
          </a:prstGeom>
        </p:spPr>
      </p:pic>
    </p:spTree>
    <p:extLst>
      <p:ext uri="{BB962C8B-B14F-4D97-AF65-F5344CB8AC3E}">
        <p14:creationId xmlns:p14="http://schemas.microsoft.com/office/powerpoint/2010/main" val="9226391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37690688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484808"/>
          </a:xfrm>
        </p:spPr>
        <p:txBody>
          <a:bodyPr/>
          <a:lstStyle>
            <a:lvl1pPr>
              <a:defRPr/>
            </a:lvl1pPr>
          </a:lstStyle>
          <a:p>
            <a:r>
              <a:rPr lang="en-US" dirty="0"/>
              <a:t>IBM Quantum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1675638"/>
            <a:ext cx="5490684" cy="33512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p:nvCxnSpPr>
        <p:spPr bwMode="auto">
          <a:xfrm>
            <a:off x="314523" y="1028117"/>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7ED11481-A6FB-DE4F-A358-807E3D7CB19E}"/>
              </a:ext>
            </a:extLst>
          </p:cNvPr>
          <p:cNvPicPr>
            <a:picLocks noChangeAspect="1"/>
          </p:cNvPicPr>
          <p:nvPr/>
        </p:nvPicPr>
        <p:blipFill>
          <a:blip r:embed="rId2"/>
          <a:stretch>
            <a:fillRect/>
          </a:stretch>
        </p:blipFill>
        <p:spPr>
          <a:xfrm>
            <a:off x="10069168" y="6035656"/>
            <a:ext cx="2140373" cy="822344"/>
          </a:xfrm>
          <a:prstGeom prst="rect">
            <a:avLst/>
          </a:prstGeom>
        </p:spPr>
      </p:pic>
    </p:spTree>
    <p:extLst>
      <p:ext uri="{BB962C8B-B14F-4D97-AF65-F5344CB8AC3E}">
        <p14:creationId xmlns:p14="http://schemas.microsoft.com/office/powerpoint/2010/main" val="1028853036"/>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6"/>
            <a:ext cx="5522976" cy="1181628"/>
          </a:xfrm>
        </p:spPr>
        <p:txBody>
          <a:bodyPr/>
          <a:lstStyle>
            <a:lvl1pPr>
              <a:defRPr/>
            </a:lvl1pPr>
          </a:lstStyle>
          <a:p>
            <a:r>
              <a:rPr lang="en-US" dirty="0"/>
              <a:t>IBM Quantum template – 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829520"/>
            <a:ext cx="5518604" cy="33035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184733"/>
            <a:ext cx="5513951" cy="325271"/>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p:nvCxnSpPr>
        <p:spPr bwMode="auto">
          <a:xfrm>
            <a:off x="314523" y="1537213"/>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277AD26A-F556-0148-903F-39C184671977}"/>
              </a:ext>
            </a:extLst>
          </p:cNvPr>
          <p:cNvPicPr>
            <a:picLocks noChangeAspect="1"/>
          </p:cNvPicPr>
          <p:nvPr/>
        </p:nvPicPr>
        <p:blipFill>
          <a:blip r:embed="rId2"/>
          <a:stretch>
            <a:fillRect/>
          </a:stretch>
        </p:blipFill>
        <p:spPr>
          <a:xfrm>
            <a:off x="10069168" y="6035656"/>
            <a:ext cx="2140373" cy="822344"/>
          </a:xfrm>
          <a:prstGeom prst="rect">
            <a:avLst/>
          </a:prstGeom>
        </p:spPr>
      </p:pic>
    </p:spTree>
    <p:extLst>
      <p:ext uri="{BB962C8B-B14F-4D97-AF65-F5344CB8AC3E}">
        <p14:creationId xmlns:p14="http://schemas.microsoft.com/office/powerpoint/2010/main" val="1114601311"/>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5"/>
            <a:ext cx="5522976" cy="1939508"/>
          </a:xfrm>
        </p:spPr>
        <p:txBody>
          <a:bodyPr/>
          <a:lstStyle>
            <a:lvl1pPr>
              <a:defRPr/>
            </a:lvl1pPr>
          </a:lstStyle>
          <a:p>
            <a:r>
              <a:rPr lang="en-US" dirty="0"/>
              <a:t>IBM Quantum template – 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2339856"/>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695069"/>
            <a:ext cx="5509297" cy="33519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AD69D01F-02E8-AF42-A163-4B4ACD3F4EE1}"/>
              </a:ext>
            </a:extLst>
          </p:cNvPr>
          <p:cNvPicPr>
            <a:picLocks noChangeAspect="1"/>
          </p:cNvPicPr>
          <p:nvPr/>
        </p:nvPicPr>
        <p:blipFill>
          <a:blip r:embed="rId2"/>
          <a:stretch>
            <a:fillRect/>
          </a:stretch>
        </p:blipFill>
        <p:spPr>
          <a:xfrm>
            <a:off x="10069168" y="6035656"/>
            <a:ext cx="2140373" cy="822344"/>
          </a:xfrm>
          <a:prstGeom prst="rect">
            <a:avLst/>
          </a:prstGeom>
        </p:spPr>
      </p:pic>
    </p:spTree>
    <p:extLst>
      <p:ext uri="{BB962C8B-B14F-4D97-AF65-F5344CB8AC3E}">
        <p14:creationId xmlns:p14="http://schemas.microsoft.com/office/powerpoint/2010/main" val="3754635677"/>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395530"/>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3719397089"/>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80416" y="268224"/>
            <a:ext cx="5522976" cy="2305643"/>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2586031304"/>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80416" y="268224"/>
            <a:ext cx="5522976" cy="2305643"/>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512526102"/>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80416" y="268224"/>
            <a:ext cx="5522976" cy="2305643"/>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65576559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316424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chemeClr val="accent3"/>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‹Nr.›</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896091254"/>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36192"/>
            <a:ext cx="5608320" cy="4482592"/>
          </a:xfrm>
        </p:spPr>
        <p:txBody>
          <a:bodyPr/>
          <a:lstStyle>
            <a:lvl1pPr>
              <a:lnSpc>
                <a:spcPct val="90000"/>
              </a:lnSpc>
              <a:defRPr sz="12266" b="0" i="0">
                <a:solidFill>
                  <a:schemeClr val="accent3"/>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3999279418"/>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97537" y="268224"/>
            <a:ext cx="7287033" cy="2305643"/>
          </a:xfrm>
        </p:spPr>
        <p:txBody>
          <a:bodyPr/>
          <a:lstStyle>
            <a:lvl1pPr marL="219451" indent="-219451">
              <a:defRPr>
                <a:solidFill>
                  <a:schemeClr val="accent3"/>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92608" y="2591040"/>
            <a:ext cx="5498592" cy="329184"/>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92608" y="2935625"/>
            <a:ext cx="5486400" cy="329184"/>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2771874979"/>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701800"/>
            <a:ext cx="12192000" cy="5156200"/>
          </a:xfrm>
        </p:spPr>
        <p:txBody>
          <a:bodyPr lIns="91440" tIns="91440" rIns="91440" bIns="91440"/>
          <a:lstStyle/>
          <a:p>
            <a:r>
              <a:rPr lang="en-GB"/>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95737544" y="565912"/>
            <a:ext cx="5522976" cy="5726176"/>
          </a:xfrm>
        </p:spPr>
        <p:txBody>
          <a:bodyPr/>
          <a:lstStyle/>
          <a:p>
            <a:r>
              <a:rPr lang="en-GB"/>
              <a:t>Click to edit Master title style</a:t>
            </a:r>
            <a:endParaRPr lang="en-US"/>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92608" y="231648"/>
            <a:ext cx="5498592" cy="1316736"/>
          </a:xfrm>
        </p:spPr>
        <p:txBody>
          <a:bodyPr/>
          <a:lstStyle>
            <a:lvl1pPr>
              <a:defRPr sz="2667"/>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606046058"/>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999454128"/>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92609" y="1658112"/>
            <a:ext cx="11607025"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436451451"/>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6388608" y="1658112"/>
            <a:ext cx="5498592" cy="4336288"/>
          </a:xfrm>
        </p:spPr>
        <p:txBody>
          <a:bodyPr/>
          <a:lstStyle>
            <a:lvl1pPr>
              <a:defRPr sz="1867"/>
            </a:lvl1pPr>
          </a:lstStyle>
          <a:p>
            <a:pPr lvl="0"/>
            <a:r>
              <a:rPr lang="en-GB"/>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2660656737"/>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2292460747"/>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498592" cy="4336288"/>
          </a:xfrm>
        </p:spPr>
        <p:txBody>
          <a:bodyPr/>
          <a:lstStyle>
            <a:lvl1pPr>
              <a:defRPr sz="1867"/>
            </a:lvl1pPr>
          </a:lstStyle>
          <a:p>
            <a:pPr lvl="0"/>
            <a:r>
              <a:rPr lang="en-GB"/>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323075590"/>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227241722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rgbClr val="0062FF"/>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‹Nr.›</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39429508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46592"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p:spPr>
        <p:txBody>
          <a:bodyPr/>
          <a:lstStyle>
            <a:lvl1pPr>
              <a:defRPr sz="3733"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59828847"/>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301842601"/>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3340610" y="1658112"/>
            <a:ext cx="2450591" cy="4340352"/>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4222604278"/>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92608" y="268224"/>
            <a:ext cx="2450592" cy="2305643"/>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694748661"/>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3072714" y="0"/>
            <a:ext cx="9119287" cy="6858000"/>
          </a:xfrm>
          <a:prstGeom prst="rect">
            <a:avLst/>
          </a:prstGeom>
          <a:solidFill>
            <a:schemeClr val="bg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3340609" y="1658112"/>
            <a:ext cx="2444497" cy="4275667"/>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1220368" indent="-380990">
              <a:buClr>
                <a:schemeClr val="tx1"/>
              </a:buClr>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‹Nr.›</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3"/>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92609" y="1658111"/>
            <a:ext cx="2450591" cy="1767840"/>
          </a:xfrm>
        </p:spPr>
        <p:txBody>
          <a:bodyPr/>
          <a:lstStyle/>
          <a:p>
            <a:pPr lvl="0"/>
            <a:r>
              <a:rPr lang="en-GB"/>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437067007"/>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3047999" cy="68580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p:cNvSpPr>
            <a:spLocks noGrp="1"/>
          </p:cNvSpPr>
          <p:nvPr>
            <p:ph type="pic" sz="quarter" idx="14"/>
          </p:nvPr>
        </p:nvSpPr>
        <p:spPr>
          <a:xfrm>
            <a:off x="3048000" y="0"/>
            <a:ext cx="9144000" cy="6864096"/>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92608" y="1658113"/>
            <a:ext cx="2450592" cy="1770888"/>
          </a:xfrm>
        </p:spPr>
        <p:txBody>
          <a:bodyPr/>
          <a:lstStyle>
            <a:lvl2pPr marL="0" indent="0">
              <a:buNone/>
              <a:defRPr/>
            </a:lvl2pPr>
          </a:lstStyle>
          <a:p>
            <a:pPr lvl="0"/>
            <a:r>
              <a:rPr lang="en-GB"/>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3483869864"/>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en-GB"/>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3171210872"/>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9144000" y="0"/>
            <a:ext cx="3048000" cy="3429000"/>
          </a:xfrm>
          <a:solidFill>
            <a:srgbClr val="0043CE"/>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229809571"/>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6096000" y="0"/>
            <a:ext cx="3048000" cy="3429000"/>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9144000" y="0"/>
            <a:ext cx="3048000" cy="3429000"/>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6096000" y="3426885"/>
            <a:ext cx="6096000" cy="3431116"/>
          </a:xfrm>
          <a:solidFill>
            <a:srgbClr val="282828"/>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4271394862"/>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GB"/>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chemeClr val="accent1"/>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3048001" y="3426885"/>
            <a:ext cx="3048000" cy="3431116"/>
          </a:xfrm>
          <a:solidFill>
            <a:srgbClr val="002D9C"/>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6096000" y="3426883"/>
            <a:ext cx="3048000" cy="3431117"/>
          </a:xfrm>
          <a:solidFill>
            <a:srgbClr val="0043CE"/>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31379165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40836"/>
            <a:ext cx="5608320" cy="4482592"/>
          </a:xfrm>
        </p:spPr>
        <p:txBody>
          <a:bodyPr/>
          <a:lstStyle>
            <a:lvl1pPr>
              <a:lnSpc>
                <a:spcPct val="90000"/>
              </a:lnSpc>
              <a:defRPr sz="12266" b="0" i="0">
                <a:solidFill>
                  <a:srgbClr val="0062FF"/>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4130508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GB"/>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282828"/>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3048001" y="3426885"/>
            <a:ext cx="3048000" cy="3431116"/>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6096000" y="3426883"/>
            <a:ext cx="3048000" cy="3431117"/>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9144000" y="3426883"/>
            <a:ext cx="3048000" cy="3431117"/>
          </a:xfrm>
          <a:solidFill>
            <a:srgbClr val="6F6F6F"/>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62075540"/>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059936" y="0"/>
            <a:ext cx="4059936" cy="6864096"/>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8120464" y="0"/>
            <a:ext cx="4059936" cy="6864096"/>
          </a:xfrm>
          <a:solidFill>
            <a:srgbClr val="0043CE"/>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525750548"/>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4059936" y="0"/>
            <a:ext cx="4059936" cy="6864096"/>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8120464" y="0"/>
            <a:ext cx="4059936" cy="6864096"/>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1547833234"/>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8000" y="0"/>
            <a:ext cx="3048000" cy="6864096"/>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6000" y="0"/>
            <a:ext cx="3048000" cy="6864096"/>
          </a:xfrm>
          <a:solidFill>
            <a:srgbClr val="0043CE"/>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9144000" y="0"/>
            <a:ext cx="3048000" cy="6864096"/>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1220368" indent="-380990">
              <a:buClr>
                <a:schemeClr val="tx1"/>
              </a:buClr>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034527340"/>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8000" y="0"/>
            <a:ext cx="3048000" cy="6864096"/>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6000" y="0"/>
            <a:ext cx="3048000" cy="6864096"/>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9144000" y="0"/>
            <a:ext cx="3048000" cy="6864096"/>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1220368" indent="-380990">
              <a:buClr>
                <a:schemeClr val="tx1"/>
              </a:buClr>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p:nvPicPr>
        <p:blipFill>
          <a:blip r:embed="rId2"/>
          <a:stretch>
            <a:fillRect/>
          </a:stretch>
        </p:blipFill>
        <p:spPr>
          <a:xfrm>
            <a:off x="10073094" y="-4293"/>
            <a:ext cx="2140373" cy="822344"/>
          </a:xfrm>
          <a:prstGeom prst="rect">
            <a:avLst/>
          </a:prstGeom>
        </p:spPr>
      </p:pic>
    </p:spTree>
    <p:extLst>
      <p:ext uri="{BB962C8B-B14F-4D97-AF65-F5344CB8AC3E}">
        <p14:creationId xmlns:p14="http://schemas.microsoft.com/office/powerpoint/2010/main" val="275392479"/>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7447" y="1672821"/>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976405300"/>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p:nvPicPr>
        <p:blipFill>
          <a:blip r:embed="rId2"/>
          <a:stretch>
            <a:fillRect/>
          </a:stretch>
        </p:blipFill>
        <p:spPr>
          <a:xfrm>
            <a:off x="3845042" y="2564169"/>
            <a:ext cx="4501916" cy="1729663"/>
          </a:xfrm>
          <a:prstGeom prst="rect">
            <a:avLst/>
          </a:prstGeom>
        </p:spPr>
      </p:pic>
    </p:spTree>
    <p:extLst>
      <p:ext uri="{BB962C8B-B14F-4D97-AF65-F5344CB8AC3E}">
        <p14:creationId xmlns:p14="http://schemas.microsoft.com/office/powerpoint/2010/main" val="557890299"/>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BM sign 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727810695"/>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GB"/>
              <a:t>Click to edit Master title style</a:t>
            </a:r>
            <a:endParaRPr lang="en-US" dirty="0"/>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GB"/>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6189139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259429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536" y="268225"/>
            <a:ext cx="7607808" cy="2305643"/>
          </a:xfrm>
        </p:spPr>
        <p:txBody>
          <a:bodyPr lIns="0" rIns="0"/>
          <a:lstStyle>
            <a:lvl1pPr marL="219451" indent="-219451">
              <a:defRPr>
                <a:solidFill>
                  <a:srgbClr val="0062FF"/>
                </a:solidFill>
              </a:defRPr>
            </a:lvl1pPr>
          </a:lstStyle>
          <a:p>
            <a:r>
              <a:rPr lang="en-US" dirty="0"/>
              <a:t>“Add quote, four line maximum.”</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92608" y="2596896"/>
            <a:ext cx="5498592" cy="329184"/>
          </a:xfrm>
        </p:spPr>
        <p:txBody>
          <a:bodyPr/>
          <a:lstStyle>
            <a:lvl1pPr>
              <a:defRPr>
                <a:solidFill>
                  <a:schemeClr val="bg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92608" y="2938272"/>
            <a:ext cx="5498592" cy="329184"/>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Source, Date</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1890838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5DEB-E488-2F41-8D9B-4AB24794DA7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1139D0AB-BDE5-4640-A4DB-B2653E3CAD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A61D18C-8BF7-044A-913B-42191E889FFF}"/>
              </a:ext>
            </a:extLst>
          </p:cNvPr>
          <p:cNvSpPr>
            <a:spLocks noGrp="1"/>
          </p:cNvSpPr>
          <p:nvPr>
            <p:ph type="dt" sz="half" idx="10"/>
          </p:nvPr>
        </p:nvSpPr>
        <p:spPr/>
        <p:txBody>
          <a:bodyPr/>
          <a:lstStyle/>
          <a:p>
            <a:fld id="{2FBDFD86-CC58-8C4A-8192-CC59DAFE5741}" type="datetimeFigureOut">
              <a:rPr lang="en-DE" smtClean="0"/>
              <a:t>2/16/21</a:t>
            </a:fld>
            <a:endParaRPr lang="en-DE"/>
          </a:p>
        </p:txBody>
      </p:sp>
      <p:sp>
        <p:nvSpPr>
          <p:cNvPr id="5" name="Footer Placeholder 4">
            <a:extLst>
              <a:ext uri="{FF2B5EF4-FFF2-40B4-BE49-F238E27FC236}">
                <a16:creationId xmlns:a16="http://schemas.microsoft.com/office/drawing/2014/main" id="{371F02B4-C46F-6C4C-9BBD-DAE19D986FB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C7DEE7-177A-004C-9710-056DF7AEC62D}"/>
              </a:ext>
            </a:extLst>
          </p:cNvPr>
          <p:cNvSpPr>
            <a:spLocks noGrp="1"/>
          </p:cNvSpPr>
          <p:nvPr>
            <p:ph type="sldNum" sz="quarter" idx="12"/>
          </p:nvPr>
        </p:nvSpPr>
        <p:spPr/>
        <p:txBody>
          <a:bodyPr/>
          <a:lstStyle/>
          <a:p>
            <a:fld id="{B41D3894-2BE8-3446-AAF8-ED8489CCD631}" type="slidenum">
              <a:rPr lang="en-DE" smtClean="0"/>
              <a:t>‹Nr.›</a:t>
            </a:fld>
            <a:endParaRPr lang="en-DE"/>
          </a:p>
        </p:txBody>
      </p:sp>
    </p:spTree>
    <p:extLst>
      <p:ext uri="{BB962C8B-B14F-4D97-AF65-F5344CB8AC3E}">
        <p14:creationId xmlns:p14="http://schemas.microsoft.com/office/powerpoint/2010/main" val="28335459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18542809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art or section divider with medium typ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219140" rtl="0" eaLnBrk="1" fontAlgn="base" latinLnBrk="0" hangingPunct="1">
              <a:lnSpc>
                <a:spcPct val="90000"/>
              </a:lnSpc>
              <a:spcBef>
                <a:spcPct val="0"/>
              </a:spcBef>
              <a:spcAft>
                <a:spcPct val="0"/>
              </a:spcAft>
              <a:buClrTx/>
              <a:buSzTx/>
              <a:buFontTx/>
              <a:buNone/>
              <a:tabLst/>
              <a:defRPr b="0" i="0">
                <a:solidFill>
                  <a:schemeClr val="bg1"/>
                </a:solidFill>
                <a:latin typeface="+mj-lt"/>
              </a:defRPr>
            </a:lvl1pPr>
          </a:lstStyle>
          <a:p>
            <a:r>
              <a:rPr lang="en-US" b="1" dirty="0">
                <a:latin typeface="+mj-lt"/>
              </a:rPr>
              <a:t>Part or Section</a:t>
            </a:r>
            <a:br>
              <a:rPr lang="en-US" b="1" dirty="0">
                <a:latin typeface="+mj-lt"/>
              </a:rPr>
            </a:br>
            <a:r>
              <a:rPr lang="en-US" b="1" dirty="0">
                <a:latin typeface="+mj-lt"/>
              </a:rPr>
              <a:t>divider with </a:t>
            </a:r>
            <a:r>
              <a:rPr lang="en-US" b="1" dirty="0">
                <a:solidFill>
                  <a:schemeClr val="accent2"/>
                </a:solidFill>
                <a:latin typeface="+mj-lt"/>
              </a:rPr>
              <a:t>medium highlighted type</a:t>
            </a:r>
            <a:endParaRPr lang="en-US" dirty="0"/>
          </a:p>
        </p:txBody>
      </p:sp>
      <p:sp>
        <p:nvSpPr>
          <p:cNvPr id="3" name="Footer Placeholder 2"/>
          <p:cNvSpPr>
            <a:spLocks noGrp="1"/>
          </p:cNvSpPr>
          <p:nvPr>
            <p:ph type="ftr" sz="quarter" idx="10"/>
          </p:nvPr>
        </p:nvSpPr>
        <p:spPr>
          <a:xfrm>
            <a:off x="304888" y="6383869"/>
            <a:ext cx="5486312" cy="222249"/>
          </a:xfrm>
          <a:prstGeom prst="rect">
            <a:avLst/>
          </a:prstGeom>
        </p:spPr>
        <p:txBody>
          <a:bodyPr/>
          <a:lstStyle>
            <a:lvl1pPr>
              <a:defRPr/>
            </a:lvl1pPr>
          </a:lstStyle>
          <a:p>
            <a:r>
              <a:rPr lang="en-US" dirty="0"/>
              <a:t>© 2019 IBM Corporation          #IBMQ</a:t>
            </a: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‹Nr.›</a:t>
            </a:fld>
            <a:endParaRPr lang="en-US">
              <a:solidFill>
                <a:srgbClr val="FFFFFF"/>
              </a:solidFill>
            </a:endParaRPr>
          </a:p>
        </p:txBody>
      </p:sp>
    </p:spTree>
    <p:extLst>
      <p:ext uri="{BB962C8B-B14F-4D97-AF65-F5344CB8AC3E}">
        <p14:creationId xmlns:p14="http://schemas.microsoft.com/office/powerpoint/2010/main" val="75385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397789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92608" y="231648"/>
            <a:ext cx="5522976" cy="1072896"/>
          </a:xfrm>
        </p:spPr>
        <p:txBody>
          <a:bodyPr/>
          <a:lstStyle>
            <a:lvl1pPr>
              <a:defRPr sz="2667"/>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10071968" y="0"/>
            <a:ext cx="2145792" cy="816864"/>
          </a:xfrm>
          <a:prstGeom prst="rect">
            <a:avLst/>
          </a:prstGeom>
        </p:spPr>
      </p:pic>
    </p:spTree>
    <p:extLst>
      <p:ext uri="{BB962C8B-B14F-4D97-AF65-F5344CB8AC3E}">
        <p14:creationId xmlns:p14="http://schemas.microsoft.com/office/powerpoint/2010/main" val="86728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‹Nr.›</a:t>
            </a:fld>
            <a:endParaRPr lang="en-US" dirty="0"/>
          </a:p>
        </p:txBody>
      </p:sp>
    </p:spTree>
    <p:extLst>
      <p:ext uri="{BB962C8B-B14F-4D97-AF65-F5344CB8AC3E}">
        <p14:creationId xmlns:p14="http://schemas.microsoft.com/office/powerpoint/2010/main" val="71707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theme" Target="../theme/theme2.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‹Nr.›</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814"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415846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dt="0"/>
  <p:txStyles>
    <p:titleStyle>
      <a:lvl1pPr algn="l" rtl="0" eaLnBrk="1" fontAlgn="base" hangingPunct="1">
        <a:lnSpc>
          <a:spcPct val="90000"/>
        </a:lnSpc>
        <a:spcBef>
          <a:spcPct val="0"/>
        </a:spcBef>
        <a:spcAft>
          <a:spcPct val="0"/>
        </a:spcAft>
        <a:defRPr sz="3733"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endParaRPr lang="en-DE"/>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0F078CC8-65F1-5644-9611-49A80D843723}" type="slidenum">
              <a:rPr lang="en-DE" smtClean="0"/>
              <a:t>‹Nr.›</a:t>
            </a:fld>
            <a:endParaRPr lang="en-DE"/>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8336184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Lst>
  <p:txStyles>
    <p:titleStyle>
      <a:lvl1pPr algn="l" rtl="0" eaLnBrk="1" fontAlgn="base" hangingPunct="1">
        <a:lnSpc>
          <a:spcPct val="90000"/>
        </a:lnSpc>
        <a:spcBef>
          <a:spcPct val="0"/>
        </a:spcBef>
        <a:spcAft>
          <a:spcPct val="0"/>
        </a:spcAft>
        <a:defRPr sz="3733"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panose="01000000000000000000" pitchFamily="34" charset="0"/>
          <a:ea typeface="IBM Plex Sans" panose="C7040060000000000000" pitchFamily="34" charset="0"/>
          <a:cs typeface="IBM Plex Sans" panose="000000000040AF440600"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440600600000C0E8BF00"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C70400600000000000" pitchFamily="34" charset="0"/>
          <a:ea typeface="IBM Plex Sans" panose="59010000000000000000" pitchFamily="34" charset="0"/>
          <a:cs typeface="IBM Plex Sans" panose="2F0190E4DDD5A4B0020B"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6C007500650020003700" pitchFamily="34" charset="0"/>
          <a:ea typeface="IBM Plex Sans" panose="00000000000000000000" pitchFamily="34" charset="0"/>
          <a:cs typeface="IBM Plex Sans" panose="00000100000000000000"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30000000C0E8BF000060" pitchFamily="34" charset="0"/>
          <a:ea typeface="IBM Plex Sans" panose="03C20400600000020B04" pitchFamily="34" charset="0"/>
          <a:cs typeface="IBM Plex Sans" panose="00000000000000000000"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png"/><Relationship Id="rId16" Type="http://schemas.openxmlformats.org/officeDocument/2006/relationships/image" Target="../media/image18.png"/><Relationship Id="rId1" Type="http://schemas.openxmlformats.org/officeDocument/2006/relationships/slideLayout" Target="../slideLayouts/slideLayout3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svg"/><Relationship Id="rId15" Type="http://schemas.openxmlformats.org/officeDocument/2006/relationships/image" Target="../media/image3.emf"/><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svg"/><Relationship Id="rId7" Type="http://schemas.openxmlformats.org/officeDocument/2006/relationships/image" Target="../media/image39.svg"/><Relationship Id="rId2" Type="http://schemas.openxmlformats.org/officeDocument/2006/relationships/image" Target="../media/image36.png"/><Relationship Id="rId1" Type="http://schemas.openxmlformats.org/officeDocument/2006/relationships/slideLayout" Target="../slideLayouts/slideLayout36.xml"/><Relationship Id="rId6" Type="http://schemas.openxmlformats.org/officeDocument/2006/relationships/image" Target="../media/image38.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41.sv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tiff"/><Relationship Id="rId21" Type="http://schemas.openxmlformats.org/officeDocument/2006/relationships/image" Target="../media/image63.sv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tiff"/><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36.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tiff"/><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7.svg"/><Relationship Id="rId2" Type="http://schemas.openxmlformats.org/officeDocument/2006/relationships/image" Target="../media/image10.png"/><Relationship Id="rId1" Type="http://schemas.openxmlformats.org/officeDocument/2006/relationships/slideLayout" Target="../slideLayouts/slideLayout36.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3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0.svg"/><Relationship Id="rId7"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3" descr="Group of men">
            <a:extLst>
              <a:ext uri="{FF2B5EF4-FFF2-40B4-BE49-F238E27FC236}">
                <a16:creationId xmlns:a16="http://schemas.microsoft.com/office/drawing/2014/main" id="{5F37A218-E33D-6342-B818-E0FCC86DCA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0" y="3429001"/>
            <a:ext cx="3429000" cy="3429000"/>
          </a:xfrm>
          <a:prstGeom prst="rect">
            <a:avLst/>
          </a:prstGeom>
          <a:solidFill>
            <a:srgbClr val="061F80"/>
          </a:solidFill>
        </p:spPr>
      </p:pic>
      <p:pic>
        <p:nvPicPr>
          <p:cNvPr id="11" name="Content Placeholder 15" descr="Pointed Hat">
            <a:extLst>
              <a:ext uri="{FF2B5EF4-FFF2-40B4-BE49-F238E27FC236}">
                <a16:creationId xmlns:a16="http://schemas.microsoft.com/office/drawing/2014/main" id="{9A64AE00-F9E1-854C-83CB-44439305E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0" y="0"/>
            <a:ext cx="3429000" cy="3429000"/>
          </a:xfrm>
          <a:prstGeom prst="rect">
            <a:avLst/>
          </a:prstGeom>
          <a:solidFill>
            <a:srgbClr val="054ADA"/>
          </a:solidFill>
          <a:ln>
            <a:noFill/>
          </a:ln>
        </p:spPr>
      </p:pic>
      <p:pic>
        <p:nvPicPr>
          <p:cNvPr id="12" name="Content Placeholder 18" descr="Group of men">
            <a:extLst>
              <a:ext uri="{FF2B5EF4-FFF2-40B4-BE49-F238E27FC236}">
                <a16:creationId xmlns:a16="http://schemas.microsoft.com/office/drawing/2014/main" id="{25FE9429-02DD-4B4E-8C73-793ED9841A3E}"/>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8763000" y="-1"/>
            <a:ext cx="3429000" cy="3429000"/>
          </a:xfrm>
          <a:prstGeom prst="rect">
            <a:avLst/>
          </a:prstGeom>
          <a:solidFill>
            <a:srgbClr val="4589FF"/>
          </a:solidFill>
          <a:ln>
            <a:noFill/>
          </a:ln>
        </p:spPr>
      </p:pic>
      <p:pic>
        <p:nvPicPr>
          <p:cNvPr id="14" name="Content Placeholder 9" descr="Dice">
            <a:extLst>
              <a:ext uri="{FF2B5EF4-FFF2-40B4-BE49-F238E27FC236}">
                <a16:creationId xmlns:a16="http://schemas.microsoft.com/office/drawing/2014/main" id="{B591214D-83B4-1E4E-BEC5-317234355D4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763000" y="3429000"/>
            <a:ext cx="3429000" cy="3429000"/>
          </a:xfrm>
          <a:prstGeom prst="rect">
            <a:avLst/>
          </a:prstGeom>
          <a:solidFill>
            <a:srgbClr val="6EA6FF"/>
          </a:solidFill>
          <a:ln>
            <a:noFill/>
          </a:ln>
        </p:spPr>
      </p:pic>
      <p:pic>
        <p:nvPicPr>
          <p:cNvPr id="15" name="Graphic 24" descr="Jail">
            <a:extLst>
              <a:ext uri="{FF2B5EF4-FFF2-40B4-BE49-F238E27FC236}">
                <a16:creationId xmlns:a16="http://schemas.microsoft.com/office/drawing/2014/main" id="{129C8E3A-4995-1141-BA67-311C090A5C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21476" y="266218"/>
            <a:ext cx="4112048" cy="3927351"/>
          </a:xfrm>
          <a:prstGeom prst="rect">
            <a:avLst/>
          </a:prstGeom>
        </p:spPr>
      </p:pic>
      <p:pic>
        <p:nvPicPr>
          <p:cNvPr id="16" name="Graphic 31" descr="Jail">
            <a:extLst>
              <a:ext uri="{FF2B5EF4-FFF2-40B4-BE49-F238E27FC236}">
                <a16:creationId xmlns:a16="http://schemas.microsoft.com/office/drawing/2014/main" id="{5EE3C966-D9BF-5A41-9A10-EBBAD4F83E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14738">
            <a:off x="8752236" y="5381889"/>
            <a:ext cx="1587977" cy="1587977"/>
          </a:xfrm>
          <a:prstGeom prst="rect">
            <a:avLst/>
          </a:prstGeom>
        </p:spPr>
      </p:pic>
      <p:pic>
        <p:nvPicPr>
          <p:cNvPr id="17" name="Graphic 33" descr="Unlock">
            <a:extLst>
              <a:ext uri="{FF2B5EF4-FFF2-40B4-BE49-F238E27FC236}">
                <a16:creationId xmlns:a16="http://schemas.microsoft.com/office/drawing/2014/main" id="{F9AED7ED-FFE2-4C45-9B74-F9F6793F9D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9399098">
            <a:off x="10577603" y="3494220"/>
            <a:ext cx="1474719" cy="1474719"/>
          </a:xfrm>
          <a:prstGeom prst="rect">
            <a:avLst/>
          </a:prstGeom>
        </p:spPr>
      </p:pic>
      <p:sp>
        <p:nvSpPr>
          <p:cNvPr id="18" name="Textfeld 17">
            <a:extLst>
              <a:ext uri="{FF2B5EF4-FFF2-40B4-BE49-F238E27FC236}">
                <a16:creationId xmlns:a16="http://schemas.microsoft.com/office/drawing/2014/main" id="{ED1D4668-D9BD-3C44-A3A3-2810C5B41816}"/>
              </a:ext>
            </a:extLst>
          </p:cNvPr>
          <p:cNvSpPr txBox="1"/>
          <p:nvPr/>
        </p:nvSpPr>
        <p:spPr>
          <a:xfrm>
            <a:off x="576943" y="2101006"/>
            <a:ext cx="3832781" cy="957057"/>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6000" dirty="0">
                <a:latin typeface="IBM Plex Sans Light" panose="020B0403050203000203" pitchFamily="34" charset="0"/>
                <a:ea typeface="IBM Plex Sans" charset="0"/>
                <a:cs typeface="IBM Plex Sans" charset="0"/>
              </a:rPr>
              <a:t>GHZ-Game</a:t>
            </a:r>
          </a:p>
        </p:txBody>
      </p:sp>
      <p:pic>
        <p:nvPicPr>
          <p:cNvPr id="19" name="Picture 4">
            <a:extLst>
              <a:ext uri="{FF2B5EF4-FFF2-40B4-BE49-F238E27FC236}">
                <a16:creationId xmlns:a16="http://schemas.microsoft.com/office/drawing/2014/main" id="{8D661C49-2706-B348-93A0-133FF3635E6F}"/>
              </a:ext>
            </a:extLst>
          </p:cNvPr>
          <p:cNvPicPr>
            <a:picLocks noChangeAspect="1"/>
          </p:cNvPicPr>
          <p:nvPr/>
        </p:nvPicPr>
        <p:blipFill>
          <a:blip r:embed="rId15"/>
          <a:stretch>
            <a:fillRect/>
          </a:stretch>
        </p:blipFill>
        <p:spPr>
          <a:xfrm>
            <a:off x="0" y="-1"/>
            <a:ext cx="2140373" cy="822344"/>
          </a:xfrm>
          <a:prstGeom prst="rect">
            <a:avLst/>
          </a:prstGeom>
        </p:spPr>
      </p:pic>
      <p:sp>
        <p:nvSpPr>
          <p:cNvPr id="2" name="Textfeld 1">
            <a:extLst>
              <a:ext uri="{FF2B5EF4-FFF2-40B4-BE49-F238E27FC236}">
                <a16:creationId xmlns:a16="http://schemas.microsoft.com/office/drawing/2014/main" id="{2A4BABFE-32CB-554B-B4F0-6ACF980F8AF2}"/>
              </a:ext>
            </a:extLst>
          </p:cNvPr>
          <p:cNvSpPr txBox="1"/>
          <p:nvPr/>
        </p:nvSpPr>
        <p:spPr>
          <a:xfrm>
            <a:off x="610579" y="3279539"/>
            <a:ext cx="4482765" cy="657552"/>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sz="2000" dirty="0" err="1">
                <a:latin typeface="IBM Plex Sans Light" panose="020B0403050203000203" pitchFamily="34" charset="0"/>
                <a:ea typeface="IBM Plex Sans" charset="0"/>
                <a:cs typeface="IBM Plex Sans" charset="0"/>
              </a:rPr>
              <a:t>Using</a:t>
            </a:r>
            <a:r>
              <a:rPr lang="de-DE" sz="2000" dirty="0">
                <a:latin typeface="IBM Plex Sans Light" panose="020B0403050203000203" pitchFamily="34" charset="0"/>
                <a:ea typeface="IBM Plex Sans" charset="0"/>
                <a:cs typeface="IBM Plex Sans" charset="0"/>
              </a:rPr>
              <a:t> Quantum </a:t>
            </a:r>
            <a:r>
              <a:rPr lang="de-DE" sz="2000" dirty="0" err="1">
                <a:latin typeface="IBM Plex Sans Light" panose="020B0403050203000203" pitchFamily="34" charset="0"/>
                <a:ea typeface="IBM Plex Sans" charset="0"/>
                <a:cs typeface="IBM Plex Sans" charset="0"/>
              </a:rPr>
              <a:t>Entanglement</a:t>
            </a:r>
            <a:r>
              <a:rPr lang="de-DE" sz="2000" dirty="0">
                <a:latin typeface="IBM Plex Sans Light" panose="020B0403050203000203" pitchFamily="34" charset="0"/>
                <a:ea typeface="IBM Plex Sans" charset="0"/>
                <a:cs typeface="IBM Plex Sans" charset="0"/>
              </a:rPr>
              <a:t> </a:t>
            </a:r>
            <a:r>
              <a:rPr lang="de-DE" sz="2000" dirty="0" err="1">
                <a:latin typeface="IBM Plex Sans Light" panose="020B0403050203000203" pitchFamily="34" charset="0"/>
                <a:ea typeface="IBM Plex Sans" charset="0"/>
                <a:cs typeface="IBM Plex Sans" charset="0"/>
              </a:rPr>
              <a:t>to</a:t>
            </a:r>
            <a:r>
              <a:rPr lang="de-DE" sz="2000" dirty="0">
                <a:latin typeface="IBM Plex Sans Light" panose="020B0403050203000203" pitchFamily="34" charset="0"/>
                <a:ea typeface="IBM Plex Sans" charset="0"/>
                <a:cs typeface="IBM Plex Sans" charset="0"/>
              </a:rPr>
              <a:t> </a:t>
            </a:r>
            <a:r>
              <a:rPr lang="de-DE" sz="2000" dirty="0" err="1">
                <a:latin typeface="IBM Plex Sans Light" panose="020B0403050203000203" pitchFamily="34" charset="0"/>
                <a:ea typeface="IBM Plex Sans" charset="0"/>
                <a:cs typeface="IBM Plex Sans" charset="0"/>
              </a:rPr>
              <a:t>escape</a:t>
            </a:r>
            <a:r>
              <a:rPr lang="de-DE" sz="2000" dirty="0">
                <a:latin typeface="IBM Plex Sans Light" panose="020B0403050203000203" pitchFamily="34" charset="0"/>
                <a:ea typeface="IBM Plex Sans" charset="0"/>
                <a:cs typeface="IBM Plex Sans" charset="0"/>
              </a:rPr>
              <a:t> </a:t>
            </a:r>
            <a:r>
              <a:rPr lang="de-DE" sz="2000" dirty="0" err="1">
                <a:latin typeface="IBM Plex Sans Light" panose="020B0403050203000203" pitchFamily="34" charset="0"/>
                <a:ea typeface="IBM Plex Sans" charset="0"/>
                <a:cs typeface="IBM Plex Sans" charset="0"/>
              </a:rPr>
              <a:t>from</a:t>
            </a:r>
            <a:r>
              <a:rPr lang="de-DE" sz="2000" dirty="0">
                <a:latin typeface="IBM Plex Sans Light" panose="020B0403050203000203" pitchFamily="34" charset="0"/>
                <a:ea typeface="IBM Plex Sans" charset="0"/>
                <a:cs typeface="IBM Plex Sans" charset="0"/>
              </a:rPr>
              <a:t> an </a:t>
            </a:r>
            <a:r>
              <a:rPr lang="de-DE" sz="2000" dirty="0" err="1">
                <a:latin typeface="IBM Plex Sans Light" panose="020B0403050203000203" pitchFamily="34" charset="0"/>
                <a:ea typeface="IBM Plex Sans" charset="0"/>
                <a:cs typeface="IBM Plex Sans" charset="0"/>
              </a:rPr>
              <a:t>evil</a:t>
            </a:r>
            <a:r>
              <a:rPr lang="de-DE" sz="2000" dirty="0">
                <a:latin typeface="IBM Plex Sans Light" panose="020B0403050203000203" pitchFamily="34" charset="0"/>
                <a:ea typeface="IBM Plex Sans" charset="0"/>
                <a:cs typeface="IBM Plex Sans" charset="0"/>
              </a:rPr>
              <a:t> </a:t>
            </a:r>
            <a:r>
              <a:rPr lang="de-DE" sz="2000" dirty="0" err="1">
                <a:latin typeface="IBM Plex Sans Light" panose="020B0403050203000203" pitchFamily="34" charset="0"/>
                <a:ea typeface="IBM Plex Sans" charset="0"/>
                <a:cs typeface="IBM Plex Sans" charset="0"/>
              </a:rPr>
              <a:t>wizard</a:t>
            </a:r>
            <a:r>
              <a:rPr lang="de-DE" sz="2000" dirty="0">
                <a:latin typeface="IBM Plex Sans Light" panose="020B0403050203000203" pitchFamily="34" charset="0"/>
                <a:ea typeface="IBM Plex Sans" charset="0"/>
                <a:cs typeface="IBM Plex Sans" charset="0"/>
              </a:rPr>
              <a:t>…</a:t>
            </a: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64FE8380-F31F-8340-AD50-F8C041F73AD4}"/>
                  </a:ext>
                </a:extLst>
              </p:cNvPr>
              <p:cNvSpPr txBox="1"/>
              <p:nvPr/>
            </p:nvSpPr>
            <p:spPr>
              <a:xfrm>
                <a:off x="576943" y="4158567"/>
                <a:ext cx="2586414" cy="718595"/>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d>
                        <m:dPr>
                          <m:begChr m:val=""/>
                          <m:endChr m:val="⟩"/>
                          <m:ctrlPr>
                            <a:rPr lang="de-DE" sz="2000" i="1" smtClean="0">
                              <a:latin typeface="Cambria Math" panose="02040503050406030204" pitchFamily="18" charset="0"/>
                            </a:rPr>
                          </m:ctrlPr>
                        </m:dPr>
                        <m:e>
                          <m:r>
                            <a:rPr lang="de-DE" sz="2000" b="0" i="1" smtClean="0">
                              <a:latin typeface="Cambria Math" panose="02040503050406030204" pitchFamily="18" charset="0"/>
                            </a:rPr>
                            <m:t>|</m:t>
                          </m:r>
                          <m:r>
                            <a:rPr lang="de-DE" sz="2000" b="0" i="1" smtClean="0">
                              <a:latin typeface="Cambria Math" panose="02040503050406030204" pitchFamily="18" charset="0"/>
                            </a:rPr>
                            <m:t>𝐺𝐻𝑍</m:t>
                          </m:r>
                        </m:e>
                      </m:d>
                      <m:r>
                        <a:rPr lang="de-DE" sz="2000" i="1">
                          <a:latin typeface="Cambria Math" panose="02040503050406030204" pitchFamily="18" charset="0"/>
                          <a:ea typeface="Cambria Math" panose="02040503050406030204" pitchFamily="18" charset="0"/>
                        </a:rPr>
                        <m:t>=</m:t>
                      </m:r>
                      <m:f>
                        <m:fPr>
                          <m:ctrlPr>
                            <a:rPr lang="de-DE" sz="2000" i="1" smtClean="0">
                              <a:latin typeface="Cambria Math" panose="02040503050406030204" pitchFamily="18" charset="0"/>
                              <a:ea typeface="Cambria Math" panose="02040503050406030204" pitchFamily="18" charset="0"/>
                            </a:rPr>
                          </m:ctrlPr>
                        </m:fPr>
                        <m:num>
                          <m:d>
                            <m:dPr>
                              <m:begChr m:val=""/>
                              <m:endChr m:val="⟩"/>
                              <m:ctrlPr>
                                <a:rPr lang="de-DE" sz="2000" i="1" smtClean="0">
                                  <a:latin typeface="Cambria Math" panose="02040503050406030204" pitchFamily="18" charset="0"/>
                                  <a:ea typeface="Cambria Math" panose="02040503050406030204" pitchFamily="18" charset="0"/>
                                </a:rPr>
                              </m:ctrlPr>
                            </m:dPr>
                            <m:e>
                              <m:r>
                                <a:rPr lang="de-DE" sz="2000" b="0" i="1" smtClean="0">
                                  <a:latin typeface="Cambria Math" panose="02040503050406030204" pitchFamily="18" charset="0"/>
                                  <a:ea typeface="Cambria Math" panose="02040503050406030204" pitchFamily="18" charset="0"/>
                                </a:rPr>
                                <m:t>|000</m:t>
                              </m:r>
                            </m:e>
                          </m:d>
                          <m:r>
                            <a:rPr lang="de-DE" sz="2000" b="0" i="1" smtClean="0">
                              <a:latin typeface="Cambria Math" panose="02040503050406030204" pitchFamily="18" charset="0"/>
                              <a:ea typeface="Cambria Math" panose="02040503050406030204" pitchFamily="18" charset="0"/>
                            </a:rPr>
                            <m:t>+|</m:t>
                          </m:r>
                          <m:d>
                            <m:dPr>
                              <m:begChr m:val=""/>
                              <m:endChr m:val="⟩"/>
                              <m:ctrlPr>
                                <a:rPr lang="de-DE" sz="2000" b="0" i="1" smtClean="0">
                                  <a:latin typeface="Cambria Math" panose="02040503050406030204" pitchFamily="18" charset="0"/>
                                  <a:ea typeface="Cambria Math" panose="02040503050406030204" pitchFamily="18" charset="0"/>
                                </a:rPr>
                              </m:ctrlPr>
                            </m:dPr>
                            <m:e>
                              <m:r>
                                <a:rPr lang="de-DE" sz="2000" b="0" i="1" smtClean="0">
                                  <a:latin typeface="Cambria Math" panose="02040503050406030204" pitchFamily="18" charset="0"/>
                                  <a:ea typeface="Cambria Math" panose="02040503050406030204" pitchFamily="18" charset="0"/>
                                </a:rPr>
                                <m:t>111</m:t>
                              </m:r>
                            </m:e>
                          </m:d>
                        </m:num>
                        <m:den>
                          <m:rad>
                            <m:radPr>
                              <m:degHide m:val="on"/>
                              <m:ctrlPr>
                                <a:rPr lang="de-DE" sz="2000" i="1" smtClean="0">
                                  <a:latin typeface="Cambria Math" panose="02040503050406030204" pitchFamily="18" charset="0"/>
                                  <a:ea typeface="Cambria Math" panose="02040503050406030204" pitchFamily="18" charset="0"/>
                                </a:rPr>
                              </m:ctrlPr>
                            </m:radPr>
                            <m:deg/>
                            <m:e>
                              <m:r>
                                <a:rPr lang="de-DE" sz="2000" b="0" i="1" smtClean="0">
                                  <a:latin typeface="Cambria Math" panose="02040503050406030204" pitchFamily="18" charset="0"/>
                                  <a:ea typeface="Cambria Math" panose="02040503050406030204" pitchFamily="18" charset="0"/>
                                </a:rPr>
                                <m:t>2</m:t>
                              </m:r>
                            </m:e>
                          </m:rad>
                        </m:den>
                      </m:f>
                    </m:oMath>
                  </m:oMathPara>
                </a14:m>
                <a:endParaRPr lang="de-DE" sz="1400" dirty="0" err="1">
                  <a:latin typeface="IBM Plex Sans" charset="0"/>
                  <a:ea typeface="IBM Plex Sans" charset="0"/>
                  <a:cs typeface="IBM Plex Sans" charset="0"/>
                </a:endParaRPr>
              </a:p>
            </p:txBody>
          </p:sp>
        </mc:Choice>
        <mc:Fallback>
          <p:sp>
            <p:nvSpPr>
              <p:cNvPr id="13" name="Textfeld 12">
                <a:extLst>
                  <a:ext uri="{FF2B5EF4-FFF2-40B4-BE49-F238E27FC236}">
                    <a16:creationId xmlns:a16="http://schemas.microsoft.com/office/drawing/2014/main" id="{64FE8380-F31F-8340-AD50-F8C041F73AD4}"/>
                  </a:ext>
                </a:extLst>
              </p:cNvPr>
              <p:cNvSpPr txBox="1">
                <a:spLocks noRot="1" noChangeAspect="1" noMove="1" noResize="1" noEditPoints="1" noAdjustHandles="1" noChangeArrowheads="1" noChangeShapeType="1" noTextEdit="1"/>
              </p:cNvSpPr>
              <p:nvPr/>
            </p:nvSpPr>
            <p:spPr>
              <a:xfrm>
                <a:off x="576943" y="4158567"/>
                <a:ext cx="2586414" cy="718595"/>
              </a:xfrm>
              <a:prstGeom prst="rect">
                <a:avLst/>
              </a:prstGeom>
              <a:blipFill>
                <a:blip r:embed="rId16"/>
                <a:stretch>
                  <a:fillRect l="-2927" t="-64912" r="-12683" b="-85965"/>
                </a:stretch>
              </a:blipFill>
            </p:spPr>
            <p:txBody>
              <a:bodyPr/>
              <a:lstStyle/>
              <a:p>
                <a:r>
                  <a:rPr lang="de-DE">
                    <a:noFill/>
                  </a:rPr>
                  <a:t> </a:t>
                </a:r>
              </a:p>
            </p:txBody>
          </p:sp>
        </mc:Fallback>
      </mc:AlternateContent>
    </p:spTree>
    <p:extLst>
      <p:ext uri="{BB962C8B-B14F-4D97-AF65-F5344CB8AC3E}">
        <p14:creationId xmlns:p14="http://schemas.microsoft.com/office/powerpoint/2010/main" val="770426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7" y="231648"/>
            <a:ext cx="8198250"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Entanglement</a:t>
            </a:r>
            <a:endParaRPr lang="de-DE" sz="4000" kern="0" dirty="0">
              <a:latin typeface="IBM Plex Sans Light" panose="020B0403050203000203" pitchFamily="34" charset="0"/>
            </a:endParaRPr>
          </a:p>
        </p:txBody>
      </p:sp>
      <p:sp>
        <p:nvSpPr>
          <p:cNvPr id="7" name="Rechteck 6">
            <a:extLst>
              <a:ext uri="{FF2B5EF4-FFF2-40B4-BE49-F238E27FC236}">
                <a16:creationId xmlns:a16="http://schemas.microsoft.com/office/drawing/2014/main" id="{42ECD021-A6B8-284A-B48E-5760D959F8B1}"/>
              </a:ext>
            </a:extLst>
          </p:cNvPr>
          <p:cNvSpPr/>
          <p:nvPr/>
        </p:nvSpPr>
        <p:spPr>
          <a:xfrm>
            <a:off x="491251" y="1430903"/>
            <a:ext cx="8456805" cy="1754326"/>
          </a:xfrm>
          <a:prstGeom prst="rect">
            <a:avLst/>
          </a:prstGeom>
        </p:spPr>
        <p:txBody>
          <a:bodyPr wrap="square">
            <a:spAutoFit/>
          </a:bodyPr>
          <a:lstStyle/>
          <a:p>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get</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correct</a:t>
            </a:r>
            <a:r>
              <a:rPr lang="de-DE" dirty="0">
                <a:latin typeface="IBM Plex Sans Light" panose="020B0403050203000203" pitchFamily="34" charset="0"/>
              </a:rPr>
              <a:t> </a:t>
            </a:r>
            <a:r>
              <a:rPr lang="de-DE" dirty="0" err="1">
                <a:latin typeface="IBM Plex Sans Light" panose="020B0403050203000203" pitchFamily="34" charset="0"/>
              </a:rPr>
              <a:t>answers</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all </a:t>
            </a:r>
            <a:r>
              <a:rPr lang="de-DE" dirty="0" err="1">
                <a:latin typeface="IBM Plex Sans Light" panose="020B0403050203000203" pitchFamily="34" charset="0"/>
              </a:rPr>
              <a:t>cases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qubits</a:t>
            </a:r>
            <a:r>
              <a:rPr lang="de-DE" dirty="0">
                <a:latin typeface="IBM Plex Sans Light" panose="020B0403050203000203" pitchFamily="34" charset="0"/>
              </a:rPr>
              <a:t> </a:t>
            </a:r>
            <a:r>
              <a:rPr lang="de-DE" dirty="0" err="1">
                <a:latin typeface="IBM Plex Sans Light" panose="020B0403050203000203" pitchFamily="34" charset="0"/>
              </a:rPr>
              <a:t>need</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be</a:t>
            </a:r>
            <a:r>
              <a:rPr lang="de-DE" dirty="0">
                <a:latin typeface="IBM Plex Sans Light" panose="020B0403050203000203" pitchFamily="34" charset="0"/>
              </a:rPr>
              <a:t> </a:t>
            </a:r>
            <a:r>
              <a:rPr lang="de-DE" dirty="0" err="1">
                <a:latin typeface="IBM Plex Sans Light" panose="020B0403050203000203" pitchFamily="34" charset="0"/>
              </a:rPr>
              <a:t>entangled</a:t>
            </a:r>
            <a:r>
              <a:rPr lang="de-DE" dirty="0">
                <a:latin typeface="IBM Plex Sans Light" panose="020B0403050203000203" pitchFamily="34" charset="0"/>
              </a:rPr>
              <a:t>,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means</a:t>
            </a:r>
            <a:r>
              <a:rPr lang="de-DE" dirty="0">
                <a:latin typeface="IBM Plex Sans Light" panose="020B0403050203000203" pitchFamily="34" charset="0"/>
              </a:rPr>
              <a:t> </a:t>
            </a:r>
            <a:r>
              <a:rPr lang="de-DE" dirty="0" err="1">
                <a:latin typeface="IBM Plex Sans Light" panose="020B0403050203000203" pitchFamily="34" charset="0"/>
              </a:rPr>
              <a:t>they</a:t>
            </a:r>
            <a:r>
              <a:rPr lang="de-DE" dirty="0">
                <a:latin typeface="IBM Plex Sans Light" panose="020B0403050203000203" pitchFamily="34" charset="0"/>
              </a:rPr>
              <a:t> </a:t>
            </a:r>
            <a:r>
              <a:rPr lang="de-DE" dirty="0" err="1">
                <a:latin typeface="IBM Plex Sans Light" panose="020B0403050203000203" pitchFamily="34" charset="0"/>
              </a:rPr>
              <a:t>have</a:t>
            </a:r>
            <a:r>
              <a:rPr lang="de-DE" dirty="0">
                <a:latin typeface="IBM Plex Sans Light" panose="020B0403050203000203" pitchFamily="34" charset="0"/>
              </a:rPr>
              <a:t> a strong </a:t>
            </a:r>
            <a:r>
              <a:rPr lang="de-DE" dirty="0" err="1">
                <a:latin typeface="IBM Plex Sans Light" panose="020B0403050203000203" pitchFamily="34" charset="0"/>
              </a:rPr>
              <a:t>dependency</a:t>
            </a:r>
            <a:r>
              <a:rPr lang="de-DE" dirty="0">
                <a:latin typeface="IBM Plex Sans Light" panose="020B0403050203000203" pitchFamily="34" charset="0"/>
              </a:rPr>
              <a:t>. </a:t>
            </a:r>
            <a:r>
              <a:rPr lang="en-GB" kern="0" dirty="0">
                <a:latin typeface="IBM Plex Sans Light" panose="020B0403050203000203" pitchFamily="34" charset="0"/>
              </a:rPr>
              <a:t>Therefore, their states cannot be described individually but only in a correlated manner. </a:t>
            </a:r>
          </a:p>
          <a:p>
            <a:endParaRPr lang="en-GB" kern="0" dirty="0">
              <a:latin typeface="IBM Plex Sans Light" panose="020B0403050203000203" pitchFamily="34" charset="0"/>
            </a:endParaRPr>
          </a:p>
          <a:p>
            <a:r>
              <a:rPr lang="en-GB" kern="0" dirty="0">
                <a:latin typeface="IBM Plex Sans Light" panose="020B0403050203000203" pitchFamily="34" charset="0"/>
              </a:rPr>
              <a:t>The fascinating thing is, each qubit when observed individually, behaves perfectly random. But when considering the whole system a dependency becomes obvious.</a:t>
            </a:r>
            <a:endParaRPr lang="de-DE" dirty="0">
              <a:latin typeface="IBM Plex Sans Light" panose="020B0403050203000203" pitchFamily="34" charset="0"/>
            </a:endParaRPr>
          </a:p>
        </p:txBody>
      </p:sp>
      <p:pic>
        <p:nvPicPr>
          <p:cNvPr id="12" name="Grafik 11" descr="Verbunden mit einfarbiger Füllung">
            <a:extLst>
              <a:ext uri="{FF2B5EF4-FFF2-40B4-BE49-F238E27FC236}">
                <a16:creationId xmlns:a16="http://schemas.microsoft.com/office/drawing/2014/main" id="{860FBEC3-5FA5-3E4B-AC0C-D7E5191EA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57656" y="1364702"/>
            <a:ext cx="1796143" cy="1796143"/>
          </a:xfrm>
          <a:prstGeom prst="rect">
            <a:avLst/>
          </a:prstGeom>
        </p:spPr>
      </p:pic>
      <p:sp>
        <p:nvSpPr>
          <p:cNvPr id="13" name="Textfeld 12">
            <a:extLst>
              <a:ext uri="{FF2B5EF4-FFF2-40B4-BE49-F238E27FC236}">
                <a16:creationId xmlns:a16="http://schemas.microsoft.com/office/drawing/2014/main" id="{30061F73-EB41-5E4F-B791-F4B65AC3FF2E}"/>
              </a:ext>
            </a:extLst>
          </p:cNvPr>
          <p:cNvSpPr txBox="1"/>
          <p:nvPr/>
        </p:nvSpPr>
        <p:spPr>
          <a:xfrm>
            <a:off x="4190999" y="4225691"/>
            <a:ext cx="7162800" cy="1646989"/>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Thinking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about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one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wonder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against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rule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not </a:t>
            </a:r>
            <a:r>
              <a:rPr lang="de-DE" dirty="0" err="1">
                <a:latin typeface="IBM Plex Sans Light" panose="020B0403050203000203" pitchFamily="34" charset="0"/>
                <a:ea typeface="IBM Plex Sans" charset="0"/>
                <a:cs typeface="IBM Plex Sans" charset="0"/>
              </a:rPr>
              <a:t>communicate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with</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each</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other</a:t>
            </a:r>
            <a:r>
              <a:rPr lang="de-DE" dirty="0">
                <a:latin typeface="IBM Plex Sans Light" panose="020B0403050203000203" pitchFamily="34" charset="0"/>
                <a:ea typeface="IBM Plex Sans" charset="0"/>
                <a:cs typeface="IBM Plex Sans" charset="0"/>
              </a:rPr>
              <a:t> after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question</a:t>
            </a:r>
            <a:r>
              <a:rPr lang="de-DE" dirty="0">
                <a:latin typeface="IBM Plex Sans Light" panose="020B0403050203000203" pitchFamily="34" charset="0"/>
                <a:ea typeface="IBM Plex Sans" charset="0"/>
                <a:cs typeface="IBM Plex Sans" charset="0"/>
              </a:rPr>
              <a:t> was </a:t>
            </a:r>
            <a:r>
              <a:rPr lang="de-DE" dirty="0" err="1">
                <a:latin typeface="IBM Plex Sans Light" panose="020B0403050203000203" pitchFamily="34" charset="0"/>
                <a:ea typeface="IBM Plex Sans" charset="0"/>
                <a:cs typeface="IBM Plex Sans" charset="0"/>
              </a:rPr>
              <a:t>asked</a:t>
            </a:r>
            <a:r>
              <a:rPr lang="de-DE" dirty="0">
                <a:latin typeface="IBM Plex Sans Light" panose="020B0403050203000203" pitchFamily="34" charset="0"/>
                <a:ea typeface="IBM Plex Sans" charset="0"/>
                <a:cs typeface="IBM Plex Sans" charset="0"/>
              </a:rPr>
              <a:t>.</a:t>
            </a:r>
          </a:p>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But </a:t>
            </a:r>
            <a:r>
              <a:rPr lang="de-DE" dirty="0" err="1">
                <a:latin typeface="IBM Plex Sans Light" panose="020B0403050203000203" pitchFamily="34" charset="0"/>
                <a:ea typeface="IBM Plex Sans" charset="0"/>
                <a:cs typeface="IBM Plex Sans" charset="0"/>
              </a:rPr>
              <a:t>quantum</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mechanics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tell</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us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isn‘t</a:t>
            </a:r>
            <a:r>
              <a:rPr lang="de-DE" dirty="0">
                <a:latin typeface="IBM Plex Sans Light" panose="020B0403050203000203" pitchFamily="34" charset="0"/>
                <a:ea typeface="IBM Plex Sans" charset="0"/>
                <a:cs typeface="IBM Plex Sans" charset="0"/>
              </a:rPr>
              <a:t> – </a:t>
            </a:r>
            <a:r>
              <a:rPr lang="de-DE" dirty="0" err="1">
                <a:latin typeface="IBM Plex Sans Light" panose="020B0403050203000203" pitchFamily="34" charset="0"/>
                <a:ea typeface="IBM Plex Sans" charset="0"/>
                <a:cs typeface="IBM Plex Sans" charset="0"/>
              </a:rPr>
              <a:t>because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qubits</a:t>
            </a:r>
            <a:r>
              <a:rPr lang="de-DE" dirty="0">
                <a:latin typeface="IBM Plex Sans Light" panose="020B0403050203000203" pitchFamily="34" charset="0"/>
                <a:ea typeface="IBM Plex Sans" charset="0"/>
                <a:cs typeface="IBM Plex Sans" charset="0"/>
              </a:rPr>
              <a:t> do not </a:t>
            </a:r>
            <a:r>
              <a:rPr lang="de-DE" dirty="0" err="1">
                <a:latin typeface="IBM Plex Sans Light" panose="020B0403050203000203" pitchFamily="34" charset="0"/>
                <a:ea typeface="IBM Plex Sans" charset="0"/>
                <a:cs typeface="IBM Plex Sans" charset="0"/>
              </a:rPr>
              <a:t>communicate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are</a:t>
            </a:r>
            <a:r>
              <a:rPr lang="de-DE" dirty="0">
                <a:latin typeface="IBM Plex Sans Light" panose="020B0403050203000203" pitchFamily="34" charset="0"/>
                <a:ea typeface="IBM Plex Sans" charset="0"/>
                <a:cs typeface="IBM Plex Sans" charset="0"/>
              </a:rPr>
              <a:t> just </a:t>
            </a:r>
            <a:r>
              <a:rPr lang="de-DE" dirty="0" err="1">
                <a:latin typeface="IBM Plex Sans Light" panose="020B0403050203000203" pitchFamily="34" charset="0"/>
                <a:ea typeface="IBM Plex Sans" charset="0"/>
                <a:cs typeface="IBM Plex Sans" charset="0"/>
              </a:rPr>
              <a:t>correlated</a:t>
            </a:r>
            <a:r>
              <a:rPr lang="de-DE" dirty="0">
                <a:latin typeface="IBM Plex Sans Light" panose="020B0403050203000203" pitchFamily="34" charset="0"/>
                <a:ea typeface="IBM Plex Sans" charset="0"/>
                <a:cs typeface="IBM Plex Sans" charset="0"/>
              </a:rPr>
              <a:t> in such a </a:t>
            </a:r>
            <a:r>
              <a:rPr lang="de-DE" dirty="0" err="1">
                <a:latin typeface="IBM Plex Sans Light" panose="020B0403050203000203" pitchFamily="34" charset="0"/>
                <a:ea typeface="IBM Plex Sans" charset="0"/>
                <a:cs typeface="IBM Plex Sans" charset="0"/>
              </a:rPr>
              <a:t>way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cannot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be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seen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independent</a:t>
            </a:r>
            <a:r>
              <a:rPr lang="de-DE" dirty="0">
                <a:latin typeface="IBM Plex Sans Light" panose="020B0403050203000203" pitchFamily="34" charset="0"/>
                <a:ea typeface="IBM Plex Sans" charset="0"/>
                <a:cs typeface="IBM Plex Sans" charset="0"/>
              </a:rPr>
              <a:t>.</a:t>
            </a:r>
          </a:p>
        </p:txBody>
      </p:sp>
      <p:pic>
        <p:nvPicPr>
          <p:cNvPr id="14" name="Graphic 9" descr="Confused person">
            <a:extLst>
              <a:ext uri="{FF2B5EF4-FFF2-40B4-BE49-F238E27FC236}">
                <a16:creationId xmlns:a16="http://schemas.microsoft.com/office/drawing/2014/main" id="{FAED0A90-6E27-2446-8972-60F57A1EF8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1543" y="4923890"/>
            <a:ext cx="1090737" cy="1090737"/>
          </a:xfrm>
          <a:prstGeom prst="rect">
            <a:avLst/>
          </a:prstGeom>
        </p:spPr>
      </p:pic>
      <p:pic>
        <p:nvPicPr>
          <p:cNvPr id="15" name="Graphic 9" descr="Confused person">
            <a:extLst>
              <a:ext uri="{FF2B5EF4-FFF2-40B4-BE49-F238E27FC236}">
                <a16:creationId xmlns:a16="http://schemas.microsoft.com/office/drawing/2014/main" id="{AC99864E-90AA-F646-A43E-C894C32A0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0929" y="4006821"/>
            <a:ext cx="1090737" cy="1090737"/>
          </a:xfrm>
          <a:prstGeom prst="rect">
            <a:avLst/>
          </a:prstGeom>
        </p:spPr>
      </p:pic>
      <p:pic>
        <p:nvPicPr>
          <p:cNvPr id="16" name="Graphic 9" descr="Confused person">
            <a:extLst>
              <a:ext uri="{FF2B5EF4-FFF2-40B4-BE49-F238E27FC236}">
                <a16:creationId xmlns:a16="http://schemas.microsoft.com/office/drawing/2014/main" id="{33F1633F-4C63-3840-A322-EAC64F1C8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548" y="4554649"/>
            <a:ext cx="1090737" cy="1090737"/>
          </a:xfrm>
          <a:prstGeom prst="rect">
            <a:avLst/>
          </a:prstGeom>
        </p:spPr>
      </p:pic>
      <p:pic>
        <p:nvPicPr>
          <p:cNvPr id="19" name="Grafik 18" descr="Glühlampe mit einfarbiger Füllung">
            <a:extLst>
              <a:ext uri="{FF2B5EF4-FFF2-40B4-BE49-F238E27FC236}">
                <a16:creationId xmlns:a16="http://schemas.microsoft.com/office/drawing/2014/main" id="{0C9C9FA1-F953-514E-93D8-F5C993A2AA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6426" y="4508634"/>
            <a:ext cx="540551" cy="540551"/>
          </a:xfrm>
          <a:prstGeom prst="rect">
            <a:avLst/>
          </a:prstGeom>
        </p:spPr>
      </p:pic>
      <p:pic>
        <p:nvPicPr>
          <p:cNvPr id="21" name="Grafik 20" descr="{0} mit einfarbiger Füllung">
            <a:extLst>
              <a:ext uri="{FF2B5EF4-FFF2-40B4-BE49-F238E27FC236}">
                <a16:creationId xmlns:a16="http://schemas.microsoft.com/office/drawing/2014/main" id="{ACF2CEF8-0ACE-A34F-9AC9-F9F75B7120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1331" y="3843142"/>
            <a:ext cx="393516" cy="393516"/>
          </a:xfrm>
          <a:prstGeom prst="rect">
            <a:avLst/>
          </a:prstGeom>
        </p:spPr>
      </p:pic>
    </p:spTree>
    <p:extLst>
      <p:ext uri="{BB962C8B-B14F-4D97-AF65-F5344CB8AC3E}">
        <p14:creationId xmlns:p14="http://schemas.microsoft.com/office/powerpoint/2010/main" val="278057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7414478"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GHZ State</a:t>
            </a:r>
          </a:p>
        </p:txBody>
      </p:sp>
      <p:pic>
        <p:nvPicPr>
          <p:cNvPr id="7" name="Grafik 6">
            <a:extLst>
              <a:ext uri="{FF2B5EF4-FFF2-40B4-BE49-F238E27FC236}">
                <a16:creationId xmlns:a16="http://schemas.microsoft.com/office/drawing/2014/main" id="{2D902124-EDE3-EE46-8BBB-190C2DC99261}"/>
              </a:ext>
            </a:extLst>
          </p:cNvPr>
          <p:cNvPicPr>
            <a:picLocks noChangeAspect="1"/>
          </p:cNvPicPr>
          <p:nvPr/>
        </p:nvPicPr>
        <p:blipFill>
          <a:blip r:embed="rId2"/>
          <a:stretch>
            <a:fillRect/>
          </a:stretch>
        </p:blipFill>
        <p:spPr>
          <a:xfrm>
            <a:off x="767529" y="3546917"/>
            <a:ext cx="2959100" cy="2374900"/>
          </a:xfrm>
          <a:prstGeom prst="rect">
            <a:avLst/>
          </a:prstGeom>
        </p:spPr>
      </p:pic>
      <p:sp>
        <p:nvSpPr>
          <p:cNvPr id="9" name="Textfeld 8">
            <a:extLst>
              <a:ext uri="{FF2B5EF4-FFF2-40B4-BE49-F238E27FC236}">
                <a16:creationId xmlns:a16="http://schemas.microsoft.com/office/drawing/2014/main" id="{4A604E65-FE92-B64C-A994-3CCAF68F0BD6}"/>
              </a:ext>
            </a:extLst>
          </p:cNvPr>
          <p:cNvSpPr txBox="1"/>
          <p:nvPr/>
        </p:nvSpPr>
        <p:spPr>
          <a:xfrm>
            <a:off x="767529" y="1531249"/>
            <a:ext cx="5486313" cy="896527"/>
          </a:xfrm>
          <a:prstGeom prst="rect">
            <a:avLst/>
          </a:prstGeom>
          <a:noFill/>
        </p:spPr>
        <p:txBody>
          <a:bodyPr wrap="square" lIns="0" tIns="0" rIns="0" bIns="0" rtlCol="0">
            <a:spAutoFit/>
          </a:bodyPr>
          <a:lstStyle/>
          <a:p>
            <a:pPr>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Before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start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need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bring all </a:t>
            </a:r>
            <a:r>
              <a:rPr lang="de-DE" dirty="0" err="1">
                <a:latin typeface="IBM Plex Sans Light" panose="020B0403050203000203" pitchFamily="34" charset="0"/>
                <a:ea typeface="IBM Plex Sans" charset="0"/>
                <a:cs typeface="IBM Plex Sans" charset="0"/>
              </a:rPr>
              <a:t>your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three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qubits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into</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so-</a:t>
            </a:r>
            <a:r>
              <a:rPr lang="de-DE" dirty="0" err="1">
                <a:latin typeface="IBM Plex Sans Light" panose="020B0403050203000203" pitchFamily="34" charset="0"/>
                <a:ea typeface="IBM Plex Sans" charset="0"/>
                <a:cs typeface="IBM Plex Sans" charset="0"/>
              </a:rPr>
              <a:t>called</a:t>
            </a:r>
            <a:r>
              <a:rPr lang="de-DE" dirty="0">
                <a:latin typeface="IBM Plex Sans Light" panose="020B0403050203000203" pitchFamily="34" charset="0"/>
                <a:ea typeface="IBM Plex Sans" charset="0"/>
                <a:cs typeface="IBM Plex Sans" charset="0"/>
              </a:rPr>
              <a:t> GHZ-State. </a:t>
            </a:r>
            <a:r>
              <a:rPr lang="de-DE" dirty="0">
                <a:latin typeface="IBM Plex Sans Light" panose="020B0403050203000203" pitchFamily="34" charset="0"/>
              </a:rPr>
              <a:t>This </a:t>
            </a:r>
            <a:r>
              <a:rPr lang="de-DE" dirty="0" err="1">
                <a:latin typeface="IBM Plex Sans Light" panose="020B0403050203000203" pitchFamily="34" charset="0"/>
              </a:rPr>
              <a:t>is</a:t>
            </a:r>
            <a:r>
              <a:rPr lang="de-DE" dirty="0">
                <a:latin typeface="IBM Plex Sans Light" panose="020B0403050203000203" pitchFamily="34" charset="0"/>
              </a:rPr>
              <a:t> an </a:t>
            </a:r>
            <a:r>
              <a:rPr lang="de-DE" dirty="0" err="1">
                <a:latin typeface="IBM Plex Sans Light" panose="020B0403050203000203" pitchFamily="34" charset="0"/>
              </a:rPr>
              <a:t>entangled</a:t>
            </a:r>
            <a:r>
              <a:rPr lang="de-DE" dirty="0">
                <a:latin typeface="IBM Plex Sans Light" panose="020B0403050203000203" pitchFamily="34" charset="0"/>
              </a:rPr>
              <a:t>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that</a:t>
            </a:r>
            <a:r>
              <a:rPr lang="de-DE" dirty="0">
                <a:latin typeface="IBM Plex Sans Light" panose="020B0403050203000203" pitchFamily="34" charset="0"/>
              </a:rPr>
              <a:t> </a:t>
            </a:r>
            <a:r>
              <a:rPr lang="de-DE" dirty="0" err="1">
                <a:latin typeface="IBM Plex Sans Light" panose="020B0403050203000203" pitchFamily="34" charset="0"/>
              </a:rPr>
              <a:t>creates</a:t>
            </a:r>
            <a:r>
              <a:rPr lang="de-DE" dirty="0">
                <a:latin typeface="IBM Plex Sans Light" panose="020B0403050203000203" pitchFamily="34" charset="0"/>
              </a:rPr>
              <a:t> </a:t>
            </a:r>
            <a:r>
              <a:rPr lang="de-DE" dirty="0" err="1">
                <a:latin typeface="IBM Plex Sans Light" panose="020B0403050203000203" pitchFamily="34" charset="0"/>
              </a:rPr>
              <a:t>dependencies</a:t>
            </a:r>
            <a:r>
              <a:rPr lang="de-DE" dirty="0">
                <a:latin typeface="IBM Plex Sans Light" panose="020B0403050203000203" pitchFamily="34" charset="0"/>
              </a:rPr>
              <a:t> </a:t>
            </a:r>
            <a:r>
              <a:rPr lang="de-DE" dirty="0" err="1">
                <a:latin typeface="IBM Plex Sans Light" panose="020B0403050203000203" pitchFamily="34" charset="0"/>
              </a:rPr>
              <a:t>between</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qubits</a:t>
            </a:r>
            <a:r>
              <a:rPr lang="de-DE" dirty="0">
                <a:latin typeface="IBM Plex Sans Light" panose="020B0403050203000203" pitchFamily="34" charset="0"/>
              </a:rPr>
              <a:t>. </a:t>
            </a:r>
            <a:endParaRPr lang="de-DE" dirty="0">
              <a:latin typeface="IBM Plex Sans Light" panose="020B0403050203000203" pitchFamily="34" charset="0"/>
              <a:ea typeface="IBM Plex Sans" charset="0"/>
              <a:cs typeface="IBM Plex Sans" charset="0"/>
            </a:endParaRP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E227B348-D179-0D48-95A1-B9C852E13AFE}"/>
                  </a:ext>
                </a:extLst>
              </p:cNvPr>
              <p:cNvSpPr txBox="1"/>
              <p:nvPr/>
            </p:nvSpPr>
            <p:spPr>
              <a:xfrm>
                <a:off x="7194130" y="1548368"/>
                <a:ext cx="3862911" cy="862287"/>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d>
                        <m:dPr>
                          <m:begChr m:val=""/>
                          <m:endChr m:val="⟩"/>
                          <m:ctrlPr>
                            <a:rPr lang="de-DE" sz="2400" i="1" smtClean="0">
                              <a:latin typeface="Cambria Math" panose="02040503050406030204" pitchFamily="18" charset="0"/>
                            </a:rPr>
                          </m:ctrlPr>
                        </m:dPr>
                        <m:e>
                          <m:r>
                            <a:rPr lang="de-DE" sz="2400" b="0" i="1" smtClean="0">
                              <a:latin typeface="Cambria Math" panose="02040503050406030204" pitchFamily="18" charset="0"/>
                            </a:rPr>
                            <m:t>|</m:t>
                          </m:r>
                          <m:r>
                            <a:rPr lang="de-DE" sz="2400" b="0" i="1" smtClean="0">
                              <a:latin typeface="Cambria Math" panose="02040503050406030204" pitchFamily="18" charset="0"/>
                            </a:rPr>
                            <m:t>𝐺𝐻𝑍</m:t>
                          </m:r>
                        </m:e>
                      </m:d>
                      <m:r>
                        <a:rPr lang="de-DE" sz="2400" i="1">
                          <a:latin typeface="Cambria Math" panose="02040503050406030204" pitchFamily="18" charset="0"/>
                          <a:ea typeface="Cambria Math" panose="02040503050406030204" pitchFamily="18" charset="0"/>
                        </a:rPr>
                        <m:t>=</m:t>
                      </m:r>
                      <m:f>
                        <m:fPr>
                          <m:ctrlPr>
                            <a:rPr lang="de-DE" sz="2400" i="1" smtClean="0">
                              <a:latin typeface="Cambria Math" panose="02040503050406030204" pitchFamily="18" charset="0"/>
                              <a:ea typeface="Cambria Math" panose="02040503050406030204" pitchFamily="18" charset="0"/>
                            </a:rPr>
                          </m:ctrlPr>
                        </m:fPr>
                        <m:num>
                          <m:d>
                            <m:dPr>
                              <m:begChr m:val=""/>
                              <m:endChr m:val="⟩"/>
                              <m:ctrlPr>
                                <a:rPr lang="de-DE" sz="240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|000</m:t>
                              </m:r>
                            </m:e>
                          </m:d>
                          <m:r>
                            <a:rPr lang="de-DE" sz="2400" b="0" i="1" smtClean="0">
                              <a:latin typeface="Cambria Math" panose="02040503050406030204" pitchFamily="18" charset="0"/>
                              <a:ea typeface="Cambria Math" panose="02040503050406030204" pitchFamily="18" charset="0"/>
                            </a:rPr>
                            <m:t>+|</m:t>
                          </m:r>
                          <m:d>
                            <m:dPr>
                              <m:begChr m:val=""/>
                              <m:endChr m:val="⟩"/>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111</m:t>
                              </m:r>
                            </m:e>
                          </m:d>
                        </m:num>
                        <m:den>
                          <m:rad>
                            <m:radPr>
                              <m:degHide m:val="on"/>
                              <m:ctrlPr>
                                <a:rPr lang="de-DE" sz="2400" i="1" smtClean="0">
                                  <a:latin typeface="Cambria Math" panose="02040503050406030204" pitchFamily="18" charset="0"/>
                                  <a:ea typeface="Cambria Math" panose="02040503050406030204" pitchFamily="18" charset="0"/>
                                </a:rPr>
                              </m:ctrlPr>
                            </m:radPr>
                            <m:deg/>
                            <m:e>
                              <m:r>
                                <a:rPr lang="de-DE" sz="2400" b="0" i="1" smtClean="0">
                                  <a:latin typeface="Cambria Math" panose="02040503050406030204" pitchFamily="18" charset="0"/>
                                  <a:ea typeface="Cambria Math" panose="02040503050406030204" pitchFamily="18" charset="0"/>
                                </a:rPr>
                                <m:t>2</m:t>
                              </m:r>
                            </m:e>
                          </m:rad>
                        </m:den>
                      </m:f>
                    </m:oMath>
                  </m:oMathPara>
                </a14:m>
                <a:endParaRPr lang="de-DE" sz="1400" dirty="0" err="1">
                  <a:latin typeface="IBM Plex Sans" charset="0"/>
                  <a:ea typeface="IBM Plex Sans" charset="0"/>
                  <a:cs typeface="IBM Plex Sans" charset="0"/>
                </a:endParaRPr>
              </a:p>
            </p:txBody>
          </p:sp>
        </mc:Choice>
        <mc:Fallback>
          <p:sp>
            <p:nvSpPr>
              <p:cNvPr id="13" name="Textfeld 12">
                <a:extLst>
                  <a:ext uri="{FF2B5EF4-FFF2-40B4-BE49-F238E27FC236}">
                    <a16:creationId xmlns:a16="http://schemas.microsoft.com/office/drawing/2014/main" id="{E227B348-D179-0D48-95A1-B9C852E13AFE}"/>
                  </a:ext>
                </a:extLst>
              </p:cNvPr>
              <p:cNvSpPr txBox="1">
                <a:spLocks noRot="1" noChangeAspect="1" noMove="1" noResize="1" noEditPoints="1" noAdjustHandles="1" noChangeArrowheads="1" noChangeShapeType="1" noTextEdit="1"/>
              </p:cNvSpPr>
              <p:nvPr/>
            </p:nvSpPr>
            <p:spPr>
              <a:xfrm>
                <a:off x="7194130" y="1548368"/>
                <a:ext cx="3862911" cy="862287"/>
              </a:xfrm>
              <a:prstGeom prst="rect">
                <a:avLst/>
              </a:prstGeom>
              <a:blipFill>
                <a:blip r:embed="rId3"/>
                <a:stretch>
                  <a:fillRect t="-65217" r="-656" b="-86957"/>
                </a:stretch>
              </a:blipFill>
            </p:spPr>
            <p:txBody>
              <a:bodyPr/>
              <a:lstStyle/>
              <a:p>
                <a:r>
                  <a:rPr lang="de-DE">
                    <a:noFill/>
                  </a:rPr>
                  <a:t> </a:t>
                </a:r>
              </a:p>
            </p:txBody>
          </p:sp>
        </mc:Fallback>
      </mc:AlternateContent>
      <p:sp>
        <p:nvSpPr>
          <p:cNvPr id="14" name="Rechteck 13">
            <a:extLst>
              <a:ext uri="{FF2B5EF4-FFF2-40B4-BE49-F238E27FC236}">
                <a16:creationId xmlns:a16="http://schemas.microsoft.com/office/drawing/2014/main" id="{60745B93-16E5-7D4F-AAC5-0B837C7FD29A}"/>
              </a:ext>
            </a:extLst>
          </p:cNvPr>
          <p:cNvSpPr/>
          <p:nvPr/>
        </p:nvSpPr>
        <p:spPr>
          <a:xfrm>
            <a:off x="4332426" y="3303206"/>
            <a:ext cx="7331750" cy="2862322"/>
          </a:xfrm>
          <a:prstGeom prst="rect">
            <a:avLst/>
          </a:prstGeom>
        </p:spPr>
        <p:txBody>
          <a:bodyPr wrap="square">
            <a:spAutoFit/>
          </a:bodyPr>
          <a:lstStyle/>
          <a:p>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create</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GHZ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you</a:t>
            </a:r>
            <a:r>
              <a:rPr lang="de-DE" dirty="0">
                <a:latin typeface="IBM Plex Sans Light" panose="020B0403050203000203" pitchFamily="34" charset="0"/>
              </a:rPr>
              <a:t> </a:t>
            </a:r>
            <a:r>
              <a:rPr lang="de-DE" dirty="0" err="1">
                <a:latin typeface="IBM Plex Sans Light" panose="020B0403050203000203" pitchFamily="34" charset="0"/>
              </a:rPr>
              <a:t>can</a:t>
            </a:r>
            <a:r>
              <a:rPr lang="de-DE" dirty="0">
                <a:latin typeface="IBM Plex Sans Light" panose="020B0403050203000203" pitchFamily="34" charset="0"/>
              </a:rPr>
              <a:t> </a:t>
            </a:r>
            <a:r>
              <a:rPr lang="de-DE" dirty="0" err="1">
                <a:latin typeface="IBM Plex Sans Light" panose="020B0403050203000203" pitchFamily="34" charset="0"/>
              </a:rPr>
              <a:t>apply</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Quantum </a:t>
            </a:r>
            <a:r>
              <a:rPr lang="de-DE" dirty="0" err="1">
                <a:latin typeface="IBM Plex Sans Light" panose="020B0403050203000203" pitchFamily="34" charset="0"/>
              </a:rPr>
              <a:t>circuit</a:t>
            </a:r>
            <a:r>
              <a:rPr lang="de-DE" dirty="0">
                <a:latin typeface="IBM Plex Sans Light" panose="020B0403050203000203" pitchFamily="34" charset="0"/>
              </a:rPr>
              <a:t> on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left</a:t>
            </a:r>
            <a:r>
              <a:rPr lang="de-DE" dirty="0">
                <a:latin typeface="IBM Plex Sans Light" panose="020B0403050203000203" pitchFamily="34" charset="0"/>
              </a:rPr>
              <a:t>.</a:t>
            </a:r>
            <a:r>
              <a:rPr lang="de-DE" i="1" dirty="0"/>
              <a:t> </a:t>
            </a:r>
          </a:p>
          <a:p>
            <a:endParaRPr lang="de-DE" i="1" dirty="0">
              <a:latin typeface="IBM Plex Sans Light" panose="020B0403050203000203" pitchFamily="34" charset="0"/>
            </a:endParaRPr>
          </a:p>
          <a:p>
            <a:r>
              <a:rPr lang="de-DE" dirty="0">
                <a:latin typeface="IBM Plex Sans Light" panose="020B0403050203000203" pitchFamily="34" charset="0"/>
              </a:rPr>
              <a:t>The </a:t>
            </a:r>
            <a:r>
              <a:rPr lang="de-DE" dirty="0" err="1">
                <a:latin typeface="IBM Plex Sans Light" panose="020B0403050203000203" pitchFamily="34" charset="0"/>
              </a:rPr>
              <a:t>first</a:t>
            </a:r>
            <a:r>
              <a:rPr lang="de-DE" dirty="0">
                <a:latin typeface="IBM Plex Sans Light" panose="020B0403050203000203" pitchFamily="34" charset="0"/>
              </a:rPr>
              <a:t> </a:t>
            </a:r>
            <a:r>
              <a:rPr lang="de-DE" dirty="0" err="1">
                <a:latin typeface="IBM Plex Sans Light" panose="020B0403050203000203" pitchFamily="34" charset="0"/>
              </a:rPr>
              <a:t>gate</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H-gate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brings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into</a:t>
            </a:r>
            <a:r>
              <a:rPr lang="de-DE" dirty="0">
                <a:latin typeface="IBM Plex Sans Light" panose="020B0403050203000203" pitchFamily="34" charset="0"/>
              </a:rPr>
              <a:t> a Superposition. </a:t>
            </a:r>
            <a:r>
              <a:rPr lang="de-DE" dirty="0" err="1">
                <a:latin typeface="IBM Plex Sans Light" panose="020B0403050203000203" pitchFamily="34" charset="0"/>
              </a:rPr>
              <a:t>When</a:t>
            </a:r>
            <a:r>
              <a:rPr lang="de-DE" dirty="0">
                <a:latin typeface="IBM Plex Sans Light" panose="020B0403050203000203" pitchFamily="34" charset="0"/>
              </a:rPr>
              <a:t> </a:t>
            </a:r>
            <a:r>
              <a:rPr lang="de-DE" dirty="0" err="1">
                <a:latin typeface="IBM Plex Sans Light" panose="020B0403050203000203" pitchFamily="34" charset="0"/>
              </a:rPr>
              <a:t>measured</a:t>
            </a:r>
            <a:r>
              <a:rPr lang="de-DE" dirty="0">
                <a:latin typeface="IBM Plex Sans Light" panose="020B0403050203000203" pitchFamily="34" charset="0"/>
              </a:rPr>
              <a:t> </a:t>
            </a:r>
            <a:r>
              <a:rPr lang="de-DE" dirty="0" err="1">
                <a:latin typeface="IBM Plex Sans Light" panose="020B0403050203000203" pitchFamily="34" charset="0"/>
              </a:rPr>
              <a:t>it</a:t>
            </a:r>
            <a:r>
              <a:rPr lang="de-DE" dirty="0">
                <a:latin typeface="IBM Plex Sans Light" panose="020B0403050203000203" pitchFamily="34" charset="0"/>
              </a:rPr>
              <a:t> </a:t>
            </a:r>
            <a:r>
              <a:rPr lang="de-DE" dirty="0" err="1">
                <a:latin typeface="IBM Plex Sans Light" panose="020B0403050203000203" pitchFamily="34" charset="0"/>
              </a:rPr>
              <a:t>has</a:t>
            </a:r>
            <a:r>
              <a:rPr lang="de-DE" dirty="0">
                <a:latin typeface="IBM Plex Sans Light" panose="020B0403050203000203" pitchFamily="34" charset="0"/>
              </a:rPr>
              <a:t> a 50% </a:t>
            </a:r>
            <a:r>
              <a:rPr lang="de-DE" dirty="0" err="1">
                <a:latin typeface="IBM Plex Sans Light" panose="020B0403050203000203" pitchFamily="34" charset="0"/>
              </a:rPr>
              <a:t>probability</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beeing</a:t>
            </a:r>
            <a:r>
              <a:rPr lang="de-DE" dirty="0">
                <a:latin typeface="IBM Plex Sans Light" panose="020B0403050203000203" pitchFamily="34" charset="0"/>
              </a:rPr>
              <a:t> 0 </a:t>
            </a:r>
            <a:r>
              <a:rPr lang="de-DE" dirty="0" err="1">
                <a:latin typeface="IBM Plex Sans Light" panose="020B0403050203000203" pitchFamily="34" charset="0"/>
              </a:rPr>
              <a:t>or</a:t>
            </a:r>
            <a:r>
              <a:rPr lang="de-DE" dirty="0">
                <a:latin typeface="IBM Plex Sans Light" panose="020B0403050203000203" pitchFamily="34" charset="0"/>
              </a:rPr>
              <a:t> 50% </a:t>
            </a:r>
            <a:r>
              <a:rPr lang="de-DE" dirty="0" err="1">
                <a:latin typeface="IBM Plex Sans Light" panose="020B0403050203000203" pitchFamily="34" charset="0"/>
              </a:rPr>
              <a:t>probability</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beeing</a:t>
            </a:r>
            <a:r>
              <a:rPr lang="de-DE" dirty="0">
                <a:latin typeface="IBM Plex Sans Light" panose="020B0403050203000203" pitchFamily="34" charset="0"/>
              </a:rPr>
              <a:t> 1.</a:t>
            </a:r>
          </a:p>
          <a:p>
            <a:endParaRPr lang="de-DE" dirty="0">
              <a:latin typeface="IBM Plex Sans Light" panose="020B0403050203000203" pitchFamily="34" charset="0"/>
            </a:endParaRPr>
          </a:p>
          <a:p>
            <a:r>
              <a:rPr lang="de-DE" dirty="0">
                <a:latin typeface="IBM Plex Sans Light" panose="020B0403050203000203" pitchFamily="34" charset="0"/>
              </a:rPr>
              <a:t>The </a:t>
            </a:r>
            <a:r>
              <a:rPr lang="de-DE" dirty="0" err="1">
                <a:latin typeface="IBM Plex Sans Light" panose="020B0403050203000203" pitchFamily="34" charset="0"/>
              </a:rPr>
              <a:t>other</a:t>
            </a:r>
            <a:r>
              <a:rPr lang="de-DE" dirty="0">
                <a:latin typeface="IBM Plex Sans Light" panose="020B0403050203000203" pitchFamily="34" charset="0"/>
              </a:rPr>
              <a:t> </a:t>
            </a:r>
            <a:r>
              <a:rPr lang="de-DE" dirty="0" err="1">
                <a:latin typeface="IBM Plex Sans Light" panose="020B0403050203000203" pitchFamily="34" charset="0"/>
              </a:rPr>
              <a:t>gates</a:t>
            </a:r>
            <a:r>
              <a:rPr lang="de-DE" dirty="0">
                <a:latin typeface="IBM Plex Sans Light" panose="020B0403050203000203" pitchFamily="34" charset="0"/>
              </a:rPr>
              <a:t> </a:t>
            </a:r>
            <a:r>
              <a:rPr lang="de-DE" dirty="0" err="1">
                <a:latin typeface="IBM Plex Sans Light" panose="020B0403050203000203" pitchFamily="34" charset="0"/>
              </a:rPr>
              <a:t>are</a:t>
            </a:r>
            <a:r>
              <a:rPr lang="de-DE" dirty="0">
                <a:latin typeface="IBM Plex Sans Light" panose="020B0403050203000203" pitchFamily="34" charset="0"/>
              </a:rPr>
              <a:t> CNOT-gates </a:t>
            </a:r>
            <a:r>
              <a:rPr lang="de-DE" dirty="0" err="1">
                <a:latin typeface="IBM Plex Sans Light" panose="020B0403050203000203" pitchFamily="34" charset="0"/>
              </a:rPr>
              <a:t>operating</a:t>
            </a:r>
            <a:r>
              <a:rPr lang="de-DE" dirty="0">
                <a:latin typeface="IBM Plex Sans Light" panose="020B0403050203000203" pitchFamily="34" charset="0"/>
              </a:rPr>
              <a:t> on 2 </a:t>
            </a:r>
            <a:r>
              <a:rPr lang="de-DE" dirty="0" err="1">
                <a:latin typeface="IBM Plex Sans Light" panose="020B0403050203000203" pitchFamily="34" charset="0"/>
              </a:rPr>
              <a:t>qubits</a:t>
            </a:r>
            <a:r>
              <a:rPr lang="de-DE" dirty="0">
                <a:latin typeface="IBM Plex Sans Light" panose="020B0403050203000203" pitchFamily="34" charset="0"/>
              </a:rPr>
              <a:t>. The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dot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control</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other</a:t>
            </a:r>
            <a:r>
              <a:rPr lang="de-DE" dirty="0">
                <a:latin typeface="IBM Plex Sans Light" panose="020B0403050203000203" pitchFamily="34" charset="0"/>
              </a:rPr>
              <a:t> </a:t>
            </a:r>
            <a:r>
              <a:rPr lang="de-DE" dirty="0" err="1">
                <a:latin typeface="IBM Plex Sans Light" panose="020B0403050203000203" pitchFamily="34" charset="0"/>
              </a:rPr>
              <a:t>one</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cross</a:t>
            </a:r>
            <a:r>
              <a:rPr lang="de-DE" dirty="0">
                <a:latin typeface="IBM Plex Sans Light" panose="020B0403050203000203" pitchFamily="34" charset="0"/>
              </a:rPr>
              <a:t> </a:t>
            </a:r>
            <a:r>
              <a:rPr lang="de-DE" dirty="0" err="1">
                <a:latin typeface="IBM Plex Sans Light" panose="020B0403050203000203" pitchFamily="34" charset="0"/>
              </a:rPr>
              <a:t>sign</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target</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Basically</a:t>
            </a:r>
            <a:r>
              <a:rPr lang="de-DE" dirty="0">
                <a:latin typeface="IBM Plex Sans Light" panose="020B0403050203000203" pitchFamily="34" charset="0"/>
              </a:rPr>
              <a:t> </a:t>
            </a:r>
            <a:r>
              <a:rPr lang="de-DE" dirty="0" err="1">
                <a:latin typeface="IBM Plex Sans Light" panose="020B0403050203000203" pitchFamily="34" charset="0"/>
              </a:rPr>
              <a:t>this</a:t>
            </a:r>
            <a:r>
              <a:rPr lang="de-DE" dirty="0">
                <a:latin typeface="IBM Plex Sans Light" panose="020B0403050203000203" pitchFamily="34" charset="0"/>
              </a:rPr>
              <a:t> </a:t>
            </a:r>
            <a:r>
              <a:rPr lang="de-DE" dirty="0" err="1">
                <a:latin typeface="IBM Plex Sans Light" panose="020B0403050203000203" pitchFamily="34" charset="0"/>
              </a:rPr>
              <a:t>means</a:t>
            </a:r>
            <a:r>
              <a:rPr lang="de-DE" dirty="0">
                <a:latin typeface="IBM Plex Sans Light" panose="020B0403050203000203" pitchFamily="34" charset="0"/>
              </a:rPr>
              <a:t>, </a:t>
            </a:r>
            <a:r>
              <a:rPr lang="de-DE" dirty="0" err="1">
                <a:latin typeface="IBM Plex Sans Light" panose="020B0403050203000203" pitchFamily="34" charset="0"/>
              </a:rPr>
              <a:t>if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control</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1 an X-gate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applied</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target</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Otherwise</a:t>
            </a:r>
            <a:r>
              <a:rPr lang="de-DE" dirty="0">
                <a:latin typeface="IBM Plex Sans Light" panose="020B0403050203000203" pitchFamily="34" charset="0"/>
              </a:rPr>
              <a:t> </a:t>
            </a:r>
            <a:r>
              <a:rPr lang="de-DE" dirty="0" err="1">
                <a:latin typeface="IBM Plex Sans Light" panose="020B0403050203000203" pitchFamily="34" charset="0"/>
              </a:rPr>
              <a:t>nothing</a:t>
            </a:r>
            <a:r>
              <a:rPr lang="de-DE" dirty="0">
                <a:latin typeface="IBM Plex Sans Light" panose="020B0403050203000203" pitchFamily="34" charset="0"/>
              </a:rPr>
              <a:t> </a:t>
            </a:r>
            <a:r>
              <a:rPr lang="de-DE" dirty="0" err="1">
                <a:latin typeface="IBM Plex Sans Light" panose="020B0403050203000203" pitchFamily="34" charset="0"/>
              </a:rPr>
              <a:t>happens</a:t>
            </a:r>
            <a:r>
              <a:rPr lang="de-DE" dirty="0">
                <a:latin typeface="IBM Plex Sans Light" panose="020B0403050203000203" pitchFamily="34" charset="0"/>
              </a:rPr>
              <a:t>.</a:t>
            </a:r>
          </a:p>
        </p:txBody>
      </p:sp>
    </p:spTree>
    <p:extLst>
      <p:ext uri="{BB962C8B-B14F-4D97-AF65-F5344CB8AC3E}">
        <p14:creationId xmlns:p14="http://schemas.microsoft.com/office/powerpoint/2010/main" val="348729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Gerade Verbindung 23">
            <a:extLst>
              <a:ext uri="{FF2B5EF4-FFF2-40B4-BE49-F238E27FC236}">
                <a16:creationId xmlns:a16="http://schemas.microsoft.com/office/drawing/2014/main" id="{B84CAFED-6E36-FB42-B9BD-0759030E2AC6}"/>
              </a:ext>
            </a:extLst>
          </p:cNvPr>
          <p:cNvCxnSpPr>
            <a:cxnSpLocks/>
          </p:cNvCxnSpPr>
          <p:nvPr/>
        </p:nvCxnSpPr>
        <p:spPr bwMode="auto">
          <a:xfrm>
            <a:off x="10686033" y="1372884"/>
            <a:ext cx="0" cy="2392735"/>
          </a:xfrm>
          <a:prstGeom prst="line">
            <a:avLst/>
          </a:prstGeom>
          <a:ln w="19050">
            <a:solidFill>
              <a:srgbClr val="FF354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6710076"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Measuring</a:t>
            </a:r>
            <a:r>
              <a:rPr lang="de-DE" sz="4000" kern="0" dirty="0">
                <a:latin typeface="IBM Plex Sans Light" panose="020B0403050203000203" pitchFamily="34" charset="0"/>
              </a:rPr>
              <a:t> in different </a:t>
            </a:r>
            <a:r>
              <a:rPr lang="de-DE" sz="4000" kern="0" dirty="0" err="1">
                <a:latin typeface="IBM Plex Sans Light" panose="020B0403050203000203" pitchFamily="34" charset="0"/>
              </a:rPr>
              <a:t>basis</a:t>
            </a:r>
            <a:endParaRPr lang="de-DE" sz="4000" kern="0" dirty="0">
              <a:latin typeface="IBM Plex Sans Light" panose="020B0403050203000203" pitchFamily="34" charset="0"/>
            </a:endParaRPr>
          </a:p>
        </p:txBody>
      </p:sp>
      <p:sp>
        <p:nvSpPr>
          <p:cNvPr id="7" name="Rechteck 6">
            <a:extLst>
              <a:ext uri="{FF2B5EF4-FFF2-40B4-BE49-F238E27FC236}">
                <a16:creationId xmlns:a16="http://schemas.microsoft.com/office/drawing/2014/main" id="{FD21E89C-B5E8-F54F-848C-A0CDC079AA7E}"/>
              </a:ext>
            </a:extLst>
          </p:cNvPr>
          <p:cNvSpPr/>
          <p:nvPr/>
        </p:nvSpPr>
        <p:spPr>
          <a:xfrm>
            <a:off x="292608" y="1949046"/>
            <a:ext cx="8560770" cy="1477328"/>
          </a:xfrm>
          <a:prstGeom prst="rect">
            <a:avLst/>
          </a:prstGeom>
        </p:spPr>
        <p:txBody>
          <a:bodyPr wrap="square">
            <a:spAutoFit/>
          </a:bodyPr>
          <a:lstStyle/>
          <a:p>
            <a:r>
              <a:rPr lang="de-DE" dirty="0">
                <a:latin typeface="IBM Plex Sans Light" panose="020B0403050203000203" pitchFamily="34" charset="0"/>
              </a:rPr>
              <a:t>As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wizard</a:t>
            </a:r>
            <a:r>
              <a:rPr lang="de-DE" dirty="0">
                <a:latin typeface="IBM Plex Sans Light" panose="020B0403050203000203" pitchFamily="34" charset="0"/>
              </a:rPr>
              <a:t> </a:t>
            </a:r>
            <a:r>
              <a:rPr lang="de-DE" dirty="0" err="1">
                <a:latin typeface="IBM Plex Sans Light" panose="020B0403050203000203" pitchFamily="34" charset="0"/>
              </a:rPr>
              <a:t>asked</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t>
            </a:r>
            <a:r>
              <a:rPr lang="de-DE" dirty="0" err="1">
                <a:latin typeface="IBM Plex Sans Light" panose="020B0403050203000203" pitchFamily="34" charset="0"/>
              </a:rPr>
              <a:t>two</a:t>
            </a:r>
            <a:r>
              <a:rPr lang="de-DE" dirty="0">
                <a:latin typeface="IBM Plex Sans Light" panose="020B0403050203000203" pitchFamily="34" charset="0"/>
              </a:rPr>
              <a:t> different </a:t>
            </a:r>
            <a:r>
              <a:rPr lang="de-DE" dirty="0" err="1">
                <a:latin typeface="IBM Plex Sans Light" panose="020B0403050203000203" pitchFamily="34" charset="0"/>
              </a:rPr>
              <a:t>properties</a:t>
            </a:r>
            <a:r>
              <a:rPr lang="de-DE" dirty="0">
                <a:latin typeface="IBM Plex Sans Light" panose="020B0403050203000203" pitchFamily="34" charset="0"/>
              </a:rPr>
              <a:t> (</a:t>
            </a:r>
            <a:r>
              <a:rPr lang="de-DE" dirty="0" err="1">
                <a:latin typeface="IBM Plex Sans Light" panose="020B0403050203000203" pitchFamily="34" charset="0"/>
              </a:rPr>
              <a:t>aspects</a:t>
            </a:r>
            <a:r>
              <a:rPr lang="de-DE" dirty="0">
                <a:latin typeface="IBM Plex Sans Light" panose="020B0403050203000203" pitchFamily="34" charset="0"/>
              </a:rPr>
              <a:t>), </a:t>
            </a:r>
            <a:r>
              <a:rPr lang="de-DE" dirty="0" err="1">
                <a:latin typeface="IBM Plex Sans Light" panose="020B0403050203000203" pitchFamily="34" charset="0"/>
              </a:rPr>
              <a:t>we</a:t>
            </a:r>
            <a:r>
              <a:rPr lang="de-DE" dirty="0">
                <a:latin typeface="IBM Plex Sans Light" panose="020B0403050203000203" pitchFamily="34" charset="0"/>
              </a:rPr>
              <a:t> </a:t>
            </a:r>
            <a:r>
              <a:rPr lang="de-DE" dirty="0" err="1">
                <a:latin typeface="IBM Plex Sans Light" panose="020B0403050203000203" pitchFamily="34" charset="0"/>
              </a:rPr>
              <a:t>can</a:t>
            </a:r>
            <a:r>
              <a:rPr lang="de-DE" dirty="0">
                <a:latin typeface="IBM Plex Sans Light" panose="020B0403050203000203" pitchFamily="34" charset="0"/>
              </a:rPr>
              <a:t> </a:t>
            </a:r>
            <a:r>
              <a:rPr lang="de-DE" dirty="0" err="1">
                <a:latin typeface="IBM Plex Sans Light" panose="020B0403050203000203" pitchFamily="34" charset="0"/>
              </a:rPr>
              <a:t>imagine</a:t>
            </a:r>
            <a:r>
              <a:rPr lang="de-DE" dirty="0">
                <a:latin typeface="IBM Plex Sans Light" panose="020B0403050203000203" pitchFamily="34" charset="0"/>
              </a:rPr>
              <a:t> </a:t>
            </a:r>
            <a:r>
              <a:rPr lang="de-DE" dirty="0" err="1">
                <a:latin typeface="IBM Plex Sans Light" panose="020B0403050203000203" pitchFamily="34" charset="0"/>
              </a:rPr>
              <a:t>these</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correspond</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different </a:t>
            </a:r>
            <a:r>
              <a:rPr lang="de-DE" dirty="0" err="1">
                <a:latin typeface="IBM Plex Sans Light" panose="020B0403050203000203" pitchFamily="34" charset="0"/>
              </a:rPr>
              <a:t>basis</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which</a:t>
            </a:r>
            <a:r>
              <a:rPr lang="de-DE" dirty="0">
                <a:latin typeface="IBM Plex Sans Light" panose="020B0403050203000203" pitchFamily="34" charset="0"/>
              </a:rPr>
              <a:t> in turn </a:t>
            </a:r>
            <a:r>
              <a:rPr lang="de-DE" dirty="0" err="1">
                <a:latin typeface="IBM Plex Sans Light" panose="020B0403050203000203" pitchFamily="34" charset="0"/>
              </a:rPr>
              <a:t>basically</a:t>
            </a:r>
            <a:r>
              <a:rPr lang="de-DE" dirty="0">
                <a:latin typeface="IBM Plex Sans Light" panose="020B0403050203000203" pitchFamily="34" charset="0"/>
              </a:rPr>
              <a:t> </a:t>
            </a:r>
            <a:r>
              <a:rPr lang="de-DE" dirty="0" err="1">
                <a:latin typeface="IBM Plex Sans Light" panose="020B0403050203000203" pitchFamily="34" charset="0"/>
              </a:rPr>
              <a:t>correspond</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measurements</a:t>
            </a:r>
            <a:r>
              <a:rPr lang="de-DE" dirty="0">
                <a:latin typeface="IBM Plex Sans Light" panose="020B0403050203000203" pitchFamily="34" charset="0"/>
              </a:rPr>
              <a:t> </a:t>
            </a:r>
            <a:r>
              <a:rPr lang="de-DE" dirty="0" err="1">
                <a:latin typeface="IBM Plex Sans Light" panose="020B0403050203000203" pitchFamily="34" charset="0"/>
              </a:rPr>
              <a:t>along</a:t>
            </a:r>
            <a:r>
              <a:rPr lang="de-DE" dirty="0">
                <a:latin typeface="IBM Plex Sans Light" panose="020B0403050203000203" pitchFamily="34" charset="0"/>
              </a:rPr>
              <a:t> a different </a:t>
            </a:r>
            <a:r>
              <a:rPr lang="de-DE" dirty="0" err="1">
                <a:latin typeface="IBM Plex Sans Light" panose="020B0403050203000203" pitchFamily="34" charset="0"/>
              </a:rPr>
              <a:t>axis</a:t>
            </a:r>
            <a:r>
              <a:rPr lang="de-DE" dirty="0">
                <a:latin typeface="IBM Plex Sans Light" panose="020B0403050203000203" pitchFamily="34" charset="0"/>
              </a:rPr>
              <a:t>. The X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or</a:t>
            </a:r>
            <a:r>
              <a:rPr lang="de-DE" dirty="0">
                <a:latin typeface="IBM Plex Sans Light" panose="020B0403050203000203" pitchFamily="34" charset="0"/>
              </a:rPr>
              <a:t> </a:t>
            </a:r>
            <a:r>
              <a:rPr lang="de-DE" dirty="0" err="1">
                <a:latin typeface="IBM Plex Sans Light" panose="020B0403050203000203" pitchFamily="34" charset="0"/>
              </a:rPr>
              <a:t>basis</a:t>
            </a:r>
            <a:r>
              <a:rPr lang="de-DE" dirty="0">
                <a:latin typeface="IBM Plex Sans Light" panose="020B0403050203000203" pitchFamily="34" charset="0"/>
              </a:rPr>
              <a:t>) </a:t>
            </a:r>
            <a:r>
              <a:rPr lang="de-DE" dirty="0" err="1">
                <a:latin typeface="IBM Plex Sans Light" panose="020B0403050203000203" pitchFamily="34" charset="0"/>
              </a:rPr>
              <a:t>stands</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Y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or</a:t>
            </a:r>
            <a:r>
              <a:rPr lang="de-DE" dirty="0">
                <a:latin typeface="IBM Plex Sans Light" panose="020B0403050203000203" pitchFamily="34" charset="0"/>
              </a:rPr>
              <a:t> </a:t>
            </a:r>
            <a:r>
              <a:rPr lang="de-DE" dirty="0" err="1">
                <a:latin typeface="IBM Plex Sans Light" panose="020B0403050203000203" pitchFamily="34" charset="0"/>
              </a:rPr>
              <a:t>basis</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shape</a:t>
            </a:r>
            <a:r>
              <a:rPr lang="de-DE" dirty="0">
                <a:latin typeface="IBM Plex Sans Light" panose="020B0403050203000203" pitchFamily="34" charset="0"/>
              </a:rPr>
              <a:t>.</a:t>
            </a:r>
          </a:p>
          <a:p>
            <a:endParaRPr lang="de-DE" dirty="0">
              <a:latin typeface="IBM Plex Sans Light" panose="020B0403050203000203" pitchFamily="34" charset="0"/>
            </a:endParaRPr>
          </a:p>
        </p:txBody>
      </p:sp>
      <p:sp>
        <p:nvSpPr>
          <p:cNvPr id="9" name="Rechteck 8">
            <a:extLst>
              <a:ext uri="{FF2B5EF4-FFF2-40B4-BE49-F238E27FC236}">
                <a16:creationId xmlns:a16="http://schemas.microsoft.com/office/drawing/2014/main" id="{550EDF49-7AA0-704C-8808-0D67D69E4E3C}"/>
              </a:ext>
            </a:extLst>
          </p:cNvPr>
          <p:cNvSpPr/>
          <p:nvPr/>
        </p:nvSpPr>
        <p:spPr bwMode="auto">
          <a:xfrm>
            <a:off x="10308122" y="2172979"/>
            <a:ext cx="1296000" cy="1295399"/>
          </a:xfrm>
          <a:prstGeom prst="rect">
            <a:avLst/>
          </a:prstGeom>
          <a:solidFill>
            <a:schemeClr val="tx1">
              <a:lumMod val="25000"/>
            </a:schemeClr>
          </a:solidFill>
          <a:ln w="19050">
            <a:solidFill>
              <a:schemeClr val="tx1"/>
            </a:solidFill>
            <a:headEnd type="none" w="med" len="med"/>
            <a:tailEnd type="none" w="med" len="med"/>
          </a:ln>
          <a:effectLst/>
          <a:scene3d>
            <a:camera prst="isometricOffAxis1Right"/>
            <a:lightRig rig="threePt" dir="t"/>
          </a:scene3d>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 name="Rechteck 9">
            <a:extLst>
              <a:ext uri="{FF2B5EF4-FFF2-40B4-BE49-F238E27FC236}">
                <a16:creationId xmlns:a16="http://schemas.microsoft.com/office/drawing/2014/main" id="{27AA09B3-16AB-9741-96C6-570EBFDF6E93}"/>
              </a:ext>
            </a:extLst>
          </p:cNvPr>
          <p:cNvSpPr/>
          <p:nvPr/>
        </p:nvSpPr>
        <p:spPr bwMode="auto">
          <a:xfrm>
            <a:off x="9436667" y="2080454"/>
            <a:ext cx="1296000" cy="1295399"/>
          </a:xfrm>
          <a:prstGeom prst="rect">
            <a:avLst/>
          </a:prstGeom>
          <a:solidFill>
            <a:srgbClr val="054ADA"/>
          </a:solidFill>
          <a:ln w="19050">
            <a:solidFill>
              <a:schemeClr val="tx1"/>
            </a:solidFill>
            <a:headEnd type="none" w="med" len="med"/>
            <a:tailEnd type="none" w="med" len="med"/>
          </a:ln>
          <a:effectLst/>
          <a:scene3d>
            <a:camera prst="isometricOffAxis1Left"/>
            <a:lightRig rig="threePt" dir="t"/>
          </a:scene3d>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 name="Rechteck 10">
            <a:extLst>
              <a:ext uri="{FF2B5EF4-FFF2-40B4-BE49-F238E27FC236}">
                <a16:creationId xmlns:a16="http://schemas.microsoft.com/office/drawing/2014/main" id="{B87E7274-2075-9A42-A4CA-F4C29EE1C390}"/>
              </a:ext>
            </a:extLst>
          </p:cNvPr>
          <p:cNvSpPr/>
          <p:nvPr/>
        </p:nvSpPr>
        <p:spPr bwMode="auto">
          <a:xfrm>
            <a:off x="10019956" y="1372884"/>
            <a:ext cx="1296000" cy="1295399"/>
          </a:xfrm>
          <a:prstGeom prst="rect">
            <a:avLst/>
          </a:prstGeom>
          <a:solidFill>
            <a:schemeClr val="tx1">
              <a:lumMod val="25000"/>
            </a:schemeClr>
          </a:solidFill>
          <a:ln w="19050">
            <a:solidFill>
              <a:schemeClr val="tx1"/>
            </a:solidFill>
            <a:headEnd type="none" w="med" len="med"/>
            <a:tailEnd type="none" w="med" len="med"/>
          </a:ln>
          <a:effectLst/>
          <a:scene3d>
            <a:camera prst="isometricOffAxis1Top"/>
            <a:lightRig rig="threePt" dir="t"/>
          </a:scene3d>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Stern mit 5 Zacken 11">
            <a:extLst>
              <a:ext uri="{FF2B5EF4-FFF2-40B4-BE49-F238E27FC236}">
                <a16:creationId xmlns:a16="http://schemas.microsoft.com/office/drawing/2014/main" id="{6A3C8F1D-C5CC-1E48-8D73-4C615F464291}"/>
              </a:ext>
            </a:extLst>
          </p:cNvPr>
          <p:cNvSpPr>
            <a:spLocks noChangeAspect="1"/>
          </p:cNvSpPr>
          <p:nvPr/>
        </p:nvSpPr>
        <p:spPr bwMode="auto">
          <a:xfrm>
            <a:off x="10543057" y="2412459"/>
            <a:ext cx="805557" cy="805557"/>
          </a:xfrm>
          <a:prstGeom prst="star5">
            <a:avLst/>
          </a:prstGeom>
          <a:solidFill>
            <a:schemeClr val="tx1"/>
          </a:solidFill>
          <a:ln w="19050">
            <a:noFill/>
            <a:headEnd type="none" w="med" len="med"/>
            <a:tailEnd type="none" w="med" len="med"/>
          </a:ln>
          <a:effectLst/>
          <a:scene3d>
            <a:camera prst="isometricOffAxis1Right"/>
            <a:lightRig rig="threePt" dir="t"/>
          </a:scene3d>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 name="Rechteck 12">
            <a:extLst>
              <a:ext uri="{FF2B5EF4-FFF2-40B4-BE49-F238E27FC236}">
                <a16:creationId xmlns:a16="http://schemas.microsoft.com/office/drawing/2014/main" id="{72F85B7E-C8CA-B848-89E6-20CA41E1CDE7}"/>
              </a:ext>
            </a:extLst>
          </p:cNvPr>
          <p:cNvSpPr/>
          <p:nvPr/>
        </p:nvSpPr>
        <p:spPr bwMode="auto">
          <a:xfrm>
            <a:off x="2415936" y="3835802"/>
            <a:ext cx="720000" cy="720000"/>
          </a:xfrm>
          <a:prstGeom prst="rect">
            <a:avLst/>
          </a:prstGeom>
          <a:solidFill>
            <a:schemeClr val="tx1">
              <a:lumMod val="2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6" name="Rechteck 15">
            <a:extLst>
              <a:ext uri="{FF2B5EF4-FFF2-40B4-BE49-F238E27FC236}">
                <a16:creationId xmlns:a16="http://schemas.microsoft.com/office/drawing/2014/main" id="{EFA5AEC7-D8CB-3B46-8CD0-DF44E1F1ECF0}"/>
              </a:ext>
            </a:extLst>
          </p:cNvPr>
          <p:cNvSpPr/>
          <p:nvPr/>
        </p:nvSpPr>
        <p:spPr bwMode="auto">
          <a:xfrm>
            <a:off x="2418210" y="4554954"/>
            <a:ext cx="720000" cy="720000"/>
          </a:xfrm>
          <a:prstGeom prst="rect">
            <a:avLst/>
          </a:prstGeom>
          <a:solidFill>
            <a:schemeClr val="tx1">
              <a:lumMod val="2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 name="Rechteck 16">
            <a:extLst>
              <a:ext uri="{FF2B5EF4-FFF2-40B4-BE49-F238E27FC236}">
                <a16:creationId xmlns:a16="http://schemas.microsoft.com/office/drawing/2014/main" id="{2CBA5247-3D35-7543-91A7-8EADA362FF69}"/>
              </a:ext>
            </a:extLst>
          </p:cNvPr>
          <p:cNvSpPr/>
          <p:nvPr/>
        </p:nvSpPr>
        <p:spPr bwMode="auto">
          <a:xfrm>
            <a:off x="2422718" y="5279499"/>
            <a:ext cx="720000" cy="720000"/>
          </a:xfrm>
          <a:prstGeom prst="rect">
            <a:avLst/>
          </a:prstGeom>
          <a:solidFill>
            <a:schemeClr val="tx1">
              <a:lumMod val="2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8" name="Rechteck 17">
            <a:extLst>
              <a:ext uri="{FF2B5EF4-FFF2-40B4-BE49-F238E27FC236}">
                <a16:creationId xmlns:a16="http://schemas.microsoft.com/office/drawing/2014/main" id="{56B755AC-F840-7D4C-B5D4-128935C1FCFE}"/>
              </a:ext>
            </a:extLst>
          </p:cNvPr>
          <p:cNvSpPr/>
          <p:nvPr/>
        </p:nvSpPr>
        <p:spPr bwMode="auto">
          <a:xfrm>
            <a:off x="972545" y="4552205"/>
            <a:ext cx="720000" cy="720000"/>
          </a:xfrm>
          <a:prstGeom prst="rect">
            <a:avLst/>
          </a:prstGeom>
          <a:solidFill>
            <a:schemeClr val="tx1">
              <a:lumMod val="25000"/>
            </a:schemeClr>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9" name="Rechteck 18">
            <a:extLst>
              <a:ext uri="{FF2B5EF4-FFF2-40B4-BE49-F238E27FC236}">
                <a16:creationId xmlns:a16="http://schemas.microsoft.com/office/drawing/2014/main" id="{CCDCF7DE-B2F3-2F43-B407-23D5D06BA1ED}"/>
              </a:ext>
            </a:extLst>
          </p:cNvPr>
          <p:cNvSpPr/>
          <p:nvPr/>
        </p:nvSpPr>
        <p:spPr bwMode="auto">
          <a:xfrm>
            <a:off x="3142718" y="4550409"/>
            <a:ext cx="720000" cy="720000"/>
          </a:xfrm>
          <a:prstGeom prst="rect">
            <a:avLst/>
          </a:prstGeom>
          <a:solidFill>
            <a:srgbClr val="054ADA"/>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1" name="Stern mit 5 Zacken 20">
            <a:extLst>
              <a:ext uri="{FF2B5EF4-FFF2-40B4-BE49-F238E27FC236}">
                <a16:creationId xmlns:a16="http://schemas.microsoft.com/office/drawing/2014/main" id="{FA5FC559-763E-3E4F-8889-AD8F680633E8}"/>
              </a:ext>
            </a:extLst>
          </p:cNvPr>
          <p:cNvSpPr>
            <a:spLocks noChangeAspect="1"/>
          </p:cNvSpPr>
          <p:nvPr/>
        </p:nvSpPr>
        <p:spPr bwMode="auto">
          <a:xfrm>
            <a:off x="1127938" y="4712966"/>
            <a:ext cx="374659" cy="374659"/>
          </a:xfrm>
          <a:prstGeom prst="star5">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2" name="Rechteck 21">
            <a:extLst>
              <a:ext uri="{FF2B5EF4-FFF2-40B4-BE49-F238E27FC236}">
                <a16:creationId xmlns:a16="http://schemas.microsoft.com/office/drawing/2014/main" id="{3FA7B13E-301A-5446-BB69-B045EB3A763B}"/>
              </a:ext>
            </a:extLst>
          </p:cNvPr>
          <p:cNvSpPr>
            <a:spLocks noChangeAspect="1"/>
          </p:cNvSpPr>
          <p:nvPr/>
        </p:nvSpPr>
        <p:spPr bwMode="auto">
          <a:xfrm>
            <a:off x="2649285" y="4779673"/>
            <a:ext cx="266865" cy="266865"/>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29" name="Gerade Verbindung 28">
            <a:extLst>
              <a:ext uri="{FF2B5EF4-FFF2-40B4-BE49-F238E27FC236}">
                <a16:creationId xmlns:a16="http://schemas.microsoft.com/office/drawing/2014/main" id="{E5FA52AF-2FD8-1C45-ABBA-44F3784D7B0F}"/>
              </a:ext>
            </a:extLst>
          </p:cNvPr>
          <p:cNvCxnSpPr>
            <a:cxnSpLocks/>
          </p:cNvCxnSpPr>
          <p:nvPr/>
        </p:nvCxnSpPr>
        <p:spPr bwMode="auto">
          <a:xfrm>
            <a:off x="10685189" y="1372884"/>
            <a:ext cx="0" cy="618364"/>
          </a:xfrm>
          <a:prstGeom prst="line">
            <a:avLst/>
          </a:prstGeom>
          <a:ln w="19050">
            <a:solidFill>
              <a:srgbClr val="FF354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6" name="Rechteck 35">
            <a:extLst>
              <a:ext uri="{FF2B5EF4-FFF2-40B4-BE49-F238E27FC236}">
                <a16:creationId xmlns:a16="http://schemas.microsoft.com/office/drawing/2014/main" id="{9E1679B8-02DC-2743-B93D-7B81DE2E6EFE}"/>
              </a:ext>
            </a:extLst>
          </p:cNvPr>
          <p:cNvSpPr/>
          <p:nvPr/>
        </p:nvSpPr>
        <p:spPr bwMode="auto">
          <a:xfrm>
            <a:off x="1702718" y="4550409"/>
            <a:ext cx="720000" cy="720000"/>
          </a:xfrm>
          <a:prstGeom prst="rect">
            <a:avLst/>
          </a:prstGeom>
          <a:solidFill>
            <a:srgbClr val="FF354E"/>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 name="Rechteck 3">
            <a:extLst>
              <a:ext uri="{FF2B5EF4-FFF2-40B4-BE49-F238E27FC236}">
                <a16:creationId xmlns:a16="http://schemas.microsoft.com/office/drawing/2014/main" id="{C6FE83F8-7735-2948-9986-41955BC5336A}"/>
              </a:ext>
            </a:extLst>
          </p:cNvPr>
          <p:cNvSpPr/>
          <p:nvPr/>
        </p:nvSpPr>
        <p:spPr>
          <a:xfrm>
            <a:off x="4518545" y="3723554"/>
            <a:ext cx="6096000" cy="2308324"/>
          </a:xfrm>
          <a:prstGeom prst="rect">
            <a:avLst/>
          </a:prstGeom>
        </p:spPr>
        <p:txBody>
          <a:bodyPr>
            <a:spAutoFit/>
          </a:bodyPr>
          <a:lstStyle/>
          <a:p>
            <a:r>
              <a:rPr lang="de-DE" dirty="0" err="1">
                <a:latin typeface="IBM Plex Sans Light" panose="020B0403050203000203" pitchFamily="34" charset="0"/>
              </a:rPr>
              <a:t>Imagine</a:t>
            </a:r>
            <a:r>
              <a:rPr lang="de-DE" dirty="0">
                <a:latin typeface="IBM Plex Sans Light" panose="020B0403050203000203" pitchFamily="34" charset="0"/>
              </a:rPr>
              <a:t> a </a:t>
            </a:r>
            <a:r>
              <a:rPr lang="de-DE" dirty="0" err="1">
                <a:latin typeface="IBM Plex Sans Light" panose="020B0403050203000203" pitchFamily="34" charset="0"/>
              </a:rPr>
              <a:t>dice</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simplify</a:t>
            </a:r>
            <a:r>
              <a:rPr lang="de-DE" dirty="0">
                <a:latin typeface="IBM Plex Sans Light" panose="020B0403050203000203" pitchFamily="34" charset="0"/>
              </a:rPr>
              <a:t>. A </a:t>
            </a:r>
            <a:r>
              <a:rPr lang="de-DE" dirty="0" err="1">
                <a:latin typeface="IBM Plex Sans Light" panose="020B0403050203000203" pitchFamily="34" charset="0"/>
              </a:rPr>
              <a:t>quantum</a:t>
            </a:r>
            <a:r>
              <a:rPr lang="de-DE" dirty="0">
                <a:latin typeface="IBM Plex Sans Light" panose="020B0403050203000203" pitchFamily="34" charset="0"/>
              </a:rPr>
              <a:t> </a:t>
            </a:r>
            <a:r>
              <a:rPr lang="de-DE" dirty="0" err="1">
                <a:latin typeface="IBM Plex Sans Light" panose="020B0403050203000203" pitchFamily="34" charset="0"/>
              </a:rPr>
              <a:t>computer</a:t>
            </a:r>
            <a:r>
              <a:rPr lang="de-DE" dirty="0">
                <a:latin typeface="IBM Plex Sans Light" panose="020B0403050203000203" pitchFamily="34" charset="0"/>
              </a:rPr>
              <a:t> </a:t>
            </a:r>
            <a:r>
              <a:rPr lang="de-DE" dirty="0" err="1">
                <a:latin typeface="IBM Plex Sans Light" panose="020B0403050203000203" pitchFamily="34" charset="0"/>
              </a:rPr>
              <a:t>typically</a:t>
            </a:r>
            <a:r>
              <a:rPr lang="de-DE" dirty="0">
                <a:latin typeface="IBM Plex Sans Light" panose="020B0403050203000203" pitchFamily="34" charset="0"/>
              </a:rPr>
              <a:t> </a:t>
            </a:r>
            <a:r>
              <a:rPr lang="de-DE" dirty="0" err="1">
                <a:latin typeface="IBM Plex Sans Light" panose="020B0403050203000203" pitchFamily="34" charset="0"/>
              </a:rPr>
              <a:t>measures</a:t>
            </a:r>
            <a:r>
              <a:rPr lang="de-DE" dirty="0">
                <a:latin typeface="IBM Plex Sans Light" panose="020B0403050203000203" pitchFamily="34" charset="0"/>
              </a:rPr>
              <a:t> in </a:t>
            </a:r>
            <a:r>
              <a:rPr lang="de-DE" dirty="0" err="1">
                <a:latin typeface="IBM Plex Sans Light" panose="020B0403050203000203" pitchFamily="34" charset="0"/>
              </a:rPr>
              <a:t>the</a:t>
            </a:r>
            <a:r>
              <a:rPr lang="de-DE" dirty="0">
                <a:latin typeface="IBM Plex Sans Light" panose="020B0403050203000203" pitchFamily="34" charset="0"/>
              </a:rPr>
              <a:t> Z-</a:t>
            </a:r>
            <a:r>
              <a:rPr lang="de-DE" dirty="0" err="1">
                <a:latin typeface="IBM Plex Sans Light" panose="020B0403050203000203" pitchFamily="34" charset="0"/>
              </a:rPr>
              <a:t>axis</a:t>
            </a:r>
            <a:r>
              <a:rPr lang="de-DE" dirty="0">
                <a:latin typeface="IBM Plex Sans Light" panose="020B0403050203000203" pitchFamily="34" charset="0"/>
              </a:rPr>
              <a:t>, i.e.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red</a:t>
            </a:r>
            <a:r>
              <a:rPr lang="de-DE" dirty="0">
                <a:latin typeface="IBM Plex Sans Light" panose="020B0403050203000203" pitchFamily="34" charset="0"/>
              </a:rPr>
              <a:t> </a:t>
            </a:r>
            <a:r>
              <a:rPr lang="de-DE" dirty="0" err="1">
                <a:latin typeface="IBM Plex Sans Light" panose="020B0403050203000203" pitchFamily="34" charset="0"/>
              </a:rPr>
              <a:t>line</a:t>
            </a:r>
            <a:r>
              <a:rPr lang="de-DE" dirty="0">
                <a:latin typeface="IBM Plex Sans Light" panose="020B0403050203000203" pitchFamily="34" charset="0"/>
              </a:rPr>
              <a:t> </a:t>
            </a:r>
            <a:r>
              <a:rPr lang="de-DE" dirty="0" err="1">
                <a:latin typeface="IBM Plex Sans Light" panose="020B0403050203000203" pitchFamily="34" charset="0"/>
              </a:rPr>
              <a:t>through</a:t>
            </a:r>
            <a:r>
              <a:rPr lang="de-DE" dirty="0">
                <a:latin typeface="IBM Plex Sans Light" panose="020B0403050203000203" pitchFamily="34" charset="0"/>
              </a:rPr>
              <a:t> </a:t>
            </a:r>
            <a:r>
              <a:rPr lang="de-DE" dirty="0" err="1">
                <a:latin typeface="IBM Plex Sans Light" panose="020B0403050203000203" pitchFamily="34" charset="0"/>
              </a:rPr>
              <a:t>dice</a:t>
            </a:r>
            <a:r>
              <a:rPr lang="de-DE" dirty="0">
                <a:latin typeface="IBM Plex Sans Light" panose="020B0403050203000203" pitchFamily="34" charset="0"/>
              </a:rPr>
              <a:t>. </a:t>
            </a:r>
            <a:r>
              <a:rPr lang="de-DE" dirty="0" err="1">
                <a:latin typeface="IBM Plex Sans Light" panose="020B0403050203000203" pitchFamily="34" charset="0"/>
              </a:rPr>
              <a:t>However</a:t>
            </a:r>
            <a:r>
              <a:rPr lang="de-DE" dirty="0">
                <a:latin typeface="IBM Plex Sans Light" panose="020B0403050203000203" pitchFamily="34" charset="0"/>
              </a:rPr>
              <a:t> </a:t>
            </a:r>
            <a:r>
              <a:rPr lang="de-DE" dirty="0" err="1">
                <a:latin typeface="IBM Plex Sans Light" panose="020B0403050203000203" pitchFamily="34" charset="0"/>
              </a:rPr>
              <a:t>we</a:t>
            </a:r>
            <a:r>
              <a:rPr lang="de-DE" dirty="0">
                <a:latin typeface="IBM Plex Sans Light" panose="020B0403050203000203" pitchFamily="34" charset="0"/>
              </a:rPr>
              <a:t> </a:t>
            </a:r>
            <a:r>
              <a:rPr lang="de-DE" dirty="0" err="1">
                <a:latin typeface="IBM Plex Sans Light" panose="020B0403050203000203" pitchFamily="34" charset="0"/>
              </a:rPr>
              <a:t>need</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information</a:t>
            </a:r>
            <a:r>
              <a:rPr lang="de-DE" dirty="0">
                <a:latin typeface="IBM Plex Sans Light" panose="020B0403050203000203" pitchFamily="34" charset="0"/>
              </a:rPr>
              <a:t> </a:t>
            </a:r>
            <a:r>
              <a:rPr lang="de-DE" dirty="0" err="1">
                <a:latin typeface="IBM Plex Sans Light" panose="020B0403050203000203" pitchFamily="34" charset="0"/>
              </a:rPr>
              <a:t>about</a:t>
            </a:r>
            <a:r>
              <a:rPr lang="de-DE" dirty="0">
                <a:latin typeface="IBM Plex Sans Light" panose="020B0403050203000203" pitchFamily="34" charset="0"/>
              </a:rPr>
              <a:t> </a:t>
            </a:r>
            <a:r>
              <a:rPr lang="de-DE" dirty="0" err="1">
                <a:latin typeface="IBM Plex Sans Light" panose="020B0403050203000203" pitchFamily="34" charset="0"/>
              </a:rPr>
              <a:t>what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on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sides</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dice</a:t>
            </a:r>
            <a:r>
              <a:rPr lang="de-DE" dirty="0">
                <a:latin typeface="IBM Plex Sans Light" panose="020B0403050203000203" pitchFamily="34" charset="0"/>
              </a:rPr>
              <a:t>.</a:t>
            </a:r>
          </a:p>
          <a:p>
            <a:endParaRPr lang="de-DE" dirty="0">
              <a:latin typeface="IBM Plex Sans Light" panose="020B0403050203000203" pitchFamily="34" charset="0"/>
            </a:endParaRPr>
          </a:p>
          <a:p>
            <a:r>
              <a:rPr lang="de-DE" dirty="0" err="1">
                <a:latin typeface="IBM Plex Sans Light" panose="020B0403050203000203" pitchFamily="34" charset="0"/>
              </a:rPr>
              <a:t>Instead</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measuring</a:t>
            </a:r>
            <a:r>
              <a:rPr lang="de-DE" dirty="0">
                <a:latin typeface="IBM Plex Sans Light" panose="020B0403050203000203" pitchFamily="34" charset="0"/>
              </a:rPr>
              <a:t> in </a:t>
            </a:r>
            <a:r>
              <a:rPr lang="de-DE" dirty="0" err="1">
                <a:latin typeface="IBM Plex Sans Light" panose="020B0403050203000203" pitchFamily="34" charset="0"/>
              </a:rPr>
              <a:t>the</a:t>
            </a:r>
            <a:r>
              <a:rPr lang="de-DE" dirty="0">
                <a:latin typeface="IBM Plex Sans Light" panose="020B0403050203000203" pitchFamily="34" charset="0"/>
              </a:rPr>
              <a:t> X </a:t>
            </a:r>
            <a:r>
              <a:rPr lang="de-DE" dirty="0" err="1">
                <a:latin typeface="IBM Plex Sans Light" panose="020B0403050203000203" pitchFamily="34" charset="0"/>
              </a:rPr>
              <a:t>or</a:t>
            </a:r>
            <a:r>
              <a:rPr lang="de-DE" dirty="0">
                <a:latin typeface="IBM Plex Sans Light" panose="020B0403050203000203" pitchFamily="34" charset="0"/>
              </a:rPr>
              <a:t> Y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quantum</a:t>
            </a:r>
            <a:r>
              <a:rPr lang="de-DE" dirty="0">
                <a:latin typeface="IBM Plex Sans Light" panose="020B0403050203000203" pitchFamily="34" charset="0"/>
              </a:rPr>
              <a:t> </a:t>
            </a:r>
            <a:r>
              <a:rPr lang="de-DE" dirty="0" err="1">
                <a:latin typeface="IBM Plex Sans Light" panose="020B0403050203000203" pitchFamily="34" charset="0"/>
              </a:rPr>
              <a:t>computers</a:t>
            </a:r>
            <a:r>
              <a:rPr lang="de-DE" dirty="0">
                <a:latin typeface="IBM Plex Sans Light" panose="020B0403050203000203" pitchFamily="34" charset="0"/>
              </a:rPr>
              <a:t> do not </a:t>
            </a:r>
            <a:r>
              <a:rPr lang="de-DE" dirty="0" err="1">
                <a:latin typeface="IBM Plex Sans Light" panose="020B0403050203000203" pitchFamily="34" charset="0"/>
              </a:rPr>
              <a:t>allow</a:t>
            </a:r>
            <a:r>
              <a:rPr lang="de-DE" dirty="0">
                <a:latin typeface="IBM Plex Sans Light" panose="020B0403050203000203" pitchFamily="34" charset="0"/>
              </a:rPr>
              <a:t> </a:t>
            </a:r>
            <a:r>
              <a:rPr lang="de-DE" dirty="0" err="1">
                <a:latin typeface="IBM Plex Sans Light" panose="020B0403050203000203" pitchFamily="34" charset="0"/>
              </a:rPr>
              <a:t>directly</a:t>
            </a:r>
            <a:r>
              <a:rPr lang="de-DE" dirty="0">
                <a:latin typeface="IBM Plex Sans Light" panose="020B0403050203000203" pitchFamily="34" charset="0"/>
              </a:rPr>
              <a:t>), </a:t>
            </a:r>
            <a:r>
              <a:rPr lang="de-DE" dirty="0" err="1">
                <a:latin typeface="IBM Plex Sans Light" panose="020B0403050203000203" pitchFamily="34" charset="0"/>
              </a:rPr>
              <a:t>we</a:t>
            </a:r>
            <a:r>
              <a:rPr lang="de-DE" dirty="0">
                <a:latin typeface="IBM Plex Sans Light" panose="020B0403050203000203" pitchFamily="34" charset="0"/>
              </a:rPr>
              <a:t> turn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dice</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a:t>
            </a:r>
            <a:r>
              <a:rPr lang="de-DE" dirty="0" err="1">
                <a:latin typeface="IBM Plex Sans Light" panose="020B0403050203000203" pitchFamily="34" charset="0"/>
              </a:rPr>
              <a:t>specific</a:t>
            </a:r>
            <a:r>
              <a:rPr lang="de-DE" dirty="0">
                <a:latin typeface="IBM Plex Sans Light" panose="020B0403050203000203" pitchFamily="34" charset="0"/>
              </a:rPr>
              <a:t> </a:t>
            </a:r>
            <a:r>
              <a:rPr lang="de-DE" dirty="0" err="1">
                <a:latin typeface="IBM Plex Sans Light" panose="020B0403050203000203" pitchFamily="34" charset="0"/>
              </a:rPr>
              <a:t>gates</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then</a:t>
            </a:r>
            <a:r>
              <a:rPr lang="de-DE" dirty="0">
                <a:latin typeface="IBM Plex Sans Light" panose="020B0403050203000203" pitchFamily="34" charset="0"/>
              </a:rPr>
              <a:t> </a:t>
            </a:r>
            <a:r>
              <a:rPr lang="de-DE" dirty="0" err="1">
                <a:latin typeface="IBM Plex Sans Light" panose="020B0403050203000203" pitchFamily="34" charset="0"/>
              </a:rPr>
              <a:t>measure</a:t>
            </a:r>
            <a:r>
              <a:rPr lang="de-DE" dirty="0">
                <a:latin typeface="IBM Plex Sans Light" panose="020B0403050203000203" pitchFamily="34" charset="0"/>
              </a:rPr>
              <a:t> in </a:t>
            </a:r>
            <a:r>
              <a:rPr lang="de-DE" dirty="0" err="1">
                <a:latin typeface="IBM Plex Sans Light" panose="020B0403050203000203" pitchFamily="34" charset="0"/>
              </a:rPr>
              <a:t>the</a:t>
            </a:r>
            <a:r>
              <a:rPr lang="de-DE" dirty="0">
                <a:latin typeface="IBM Plex Sans Light" panose="020B0403050203000203" pitchFamily="34" charset="0"/>
              </a:rPr>
              <a:t> Z </a:t>
            </a:r>
            <a:r>
              <a:rPr lang="de-DE" dirty="0" err="1">
                <a:latin typeface="IBM Plex Sans Light" panose="020B0403050203000203" pitchFamily="34" charset="0"/>
              </a:rPr>
              <a:t>axis</a:t>
            </a:r>
            <a:r>
              <a:rPr lang="de-DE" dirty="0">
                <a:latin typeface="IBM Plex Sans Light" panose="020B0403050203000203" pitchFamily="34" charset="0"/>
              </a:rPr>
              <a:t>.</a:t>
            </a:r>
          </a:p>
        </p:txBody>
      </p:sp>
    </p:spTree>
    <p:extLst>
      <p:ext uri="{BB962C8B-B14F-4D97-AF65-F5344CB8AC3E}">
        <p14:creationId xmlns:p14="http://schemas.microsoft.com/office/powerpoint/2010/main" val="53318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6710076"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Measuring</a:t>
            </a:r>
            <a:r>
              <a:rPr lang="de-DE" sz="4000" kern="0" dirty="0">
                <a:latin typeface="IBM Plex Sans Light" panose="020B0403050203000203" pitchFamily="34" charset="0"/>
              </a:rPr>
              <a:t> in different </a:t>
            </a:r>
            <a:r>
              <a:rPr lang="de-DE" sz="4000" kern="0" dirty="0" err="1">
                <a:latin typeface="IBM Plex Sans Light" panose="020B0403050203000203" pitchFamily="34" charset="0"/>
              </a:rPr>
              <a:t>basis</a:t>
            </a:r>
            <a:endParaRPr lang="de-DE" sz="4000" kern="0" dirty="0">
              <a:latin typeface="IBM Plex Sans Light" panose="020B0403050203000203" pitchFamily="34" charset="0"/>
            </a:endParaRPr>
          </a:p>
        </p:txBody>
      </p:sp>
      <p:sp>
        <p:nvSpPr>
          <p:cNvPr id="8" name="Rechteck 7">
            <a:extLst>
              <a:ext uri="{FF2B5EF4-FFF2-40B4-BE49-F238E27FC236}">
                <a16:creationId xmlns:a16="http://schemas.microsoft.com/office/drawing/2014/main" id="{48E31C0F-B846-9740-8F86-B55548626A5D}"/>
              </a:ext>
            </a:extLst>
          </p:cNvPr>
          <p:cNvSpPr/>
          <p:nvPr/>
        </p:nvSpPr>
        <p:spPr>
          <a:xfrm>
            <a:off x="365101" y="1972919"/>
            <a:ext cx="4170065" cy="1477328"/>
          </a:xfrm>
          <a:prstGeom prst="rect">
            <a:avLst/>
          </a:prstGeom>
        </p:spPr>
        <p:txBody>
          <a:bodyPr wrap="square">
            <a:spAutoFit/>
          </a:bodyPr>
          <a:lstStyle/>
          <a:p>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measure</a:t>
            </a:r>
            <a:r>
              <a:rPr lang="de-DE" dirty="0">
                <a:latin typeface="IBM Plex Sans Light" panose="020B0403050203000203" pitchFamily="34" charset="0"/>
              </a:rPr>
              <a:t> in </a:t>
            </a:r>
            <a:r>
              <a:rPr lang="de-DE" dirty="0" err="1">
                <a:latin typeface="IBM Plex Sans Light" panose="020B0403050203000203" pitchFamily="34" charset="0"/>
              </a:rPr>
              <a:t>the</a:t>
            </a:r>
            <a:r>
              <a:rPr lang="de-DE" dirty="0">
                <a:latin typeface="IBM Plex Sans Light" panose="020B0403050203000203" pitchFamily="34" charset="0"/>
              </a:rPr>
              <a:t> X </a:t>
            </a:r>
            <a:r>
              <a:rPr lang="de-DE" dirty="0" err="1">
                <a:latin typeface="IBM Plex Sans Light" panose="020B0403050203000203" pitchFamily="34" charset="0"/>
              </a:rPr>
              <a:t>axis</a:t>
            </a:r>
            <a:r>
              <a:rPr lang="de-DE" dirty="0">
                <a:latin typeface="IBM Plex Sans Light" panose="020B0403050203000203" pitchFamily="34" charset="0"/>
              </a:rPr>
              <a:t> (i.e.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we</a:t>
            </a:r>
            <a:r>
              <a:rPr lang="de-DE" dirty="0">
                <a:latin typeface="IBM Plex Sans Light" panose="020B0403050203000203" pitchFamily="34" charset="0"/>
              </a:rPr>
              <a:t> </a:t>
            </a:r>
            <a:r>
              <a:rPr lang="de-DE" dirty="0" err="1">
                <a:latin typeface="IBM Plex Sans Light" panose="020B0403050203000203" pitchFamily="34" charset="0"/>
              </a:rPr>
              <a:t>first</a:t>
            </a:r>
            <a:r>
              <a:rPr lang="de-DE" dirty="0">
                <a:latin typeface="IBM Plex Sans Light" panose="020B0403050203000203" pitchFamily="34" charset="0"/>
              </a:rPr>
              <a:t> </a:t>
            </a:r>
            <a:r>
              <a:rPr lang="de-DE" dirty="0" err="1">
                <a:latin typeface="IBM Plex Sans Light" panose="020B0403050203000203" pitchFamily="34" charset="0"/>
              </a:rPr>
              <a:t>apply</a:t>
            </a:r>
            <a:r>
              <a:rPr lang="de-DE" dirty="0">
                <a:latin typeface="IBM Plex Sans Light" panose="020B0403050203000203" pitchFamily="34" charset="0"/>
              </a:rPr>
              <a:t> an H-gate. </a:t>
            </a:r>
            <a:r>
              <a:rPr lang="de-DE" dirty="0" err="1">
                <a:latin typeface="IBM Plex Sans Light" panose="020B0403050203000203" pitchFamily="34" charset="0"/>
              </a:rPr>
              <a:t>It</a:t>
            </a:r>
            <a:r>
              <a:rPr lang="de-DE" dirty="0">
                <a:latin typeface="IBM Plex Sans Light" panose="020B0403050203000203" pitchFamily="34" charset="0"/>
              </a:rPr>
              <a:t> </a:t>
            </a:r>
            <a:r>
              <a:rPr lang="de-DE" dirty="0" err="1">
                <a:latin typeface="IBM Plex Sans Light" panose="020B0403050203000203" pitchFamily="34" charset="0"/>
              </a:rPr>
              <a:t>rotates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Bloch </a:t>
            </a:r>
            <a:r>
              <a:rPr lang="de-DE" dirty="0" err="1">
                <a:latin typeface="IBM Plex Sans Light" panose="020B0403050203000203" pitchFamily="34" charset="0"/>
              </a:rPr>
              <a:t>sphere</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maps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X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Z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thus</a:t>
            </a:r>
            <a:r>
              <a:rPr lang="de-DE" dirty="0">
                <a:latin typeface="IBM Plex Sans Light" panose="020B0403050203000203" pitchFamily="34" charset="0"/>
              </a:rPr>
              <a:t> </a:t>
            </a:r>
            <a:r>
              <a:rPr lang="de-DE" dirty="0" err="1">
                <a:latin typeface="IBM Plex Sans Light" panose="020B0403050203000203" pitchFamily="34" charset="0"/>
              </a:rPr>
              <a:t>enables</a:t>
            </a:r>
            <a:r>
              <a:rPr lang="de-DE" dirty="0">
                <a:latin typeface="IBM Plex Sans Light" panose="020B0403050203000203" pitchFamily="34" charset="0"/>
              </a:rPr>
              <a:t> </a:t>
            </a:r>
            <a:r>
              <a:rPr lang="de-DE" dirty="0" err="1">
                <a:latin typeface="IBM Plex Sans Light" panose="020B0403050203000203" pitchFamily="34" charset="0"/>
              </a:rPr>
              <a:t>us</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read</a:t>
            </a:r>
            <a:r>
              <a:rPr lang="de-DE" dirty="0">
                <a:latin typeface="IBM Plex Sans Light" panose="020B0403050203000203" pitchFamily="34" charset="0"/>
              </a:rPr>
              <a:t> out </a:t>
            </a:r>
            <a:r>
              <a:rPr lang="de-DE" dirty="0" err="1">
                <a:latin typeface="IBM Plex Sans Light" panose="020B0403050203000203" pitchFamily="34" charset="0"/>
              </a:rPr>
              <a:t>the</a:t>
            </a:r>
            <a:r>
              <a:rPr lang="de-DE" dirty="0">
                <a:latin typeface="IBM Plex Sans Light" panose="020B0403050203000203" pitchFamily="34" charset="0"/>
              </a:rPr>
              <a:t> X-</a:t>
            </a:r>
            <a:r>
              <a:rPr lang="de-DE" dirty="0" err="1">
                <a:latin typeface="IBM Plex Sans Light" panose="020B0403050203000203" pitchFamily="34" charset="0"/>
              </a:rPr>
              <a:t>value</a:t>
            </a:r>
            <a:r>
              <a:rPr lang="de-DE" dirty="0">
                <a:latin typeface="IBM Plex Sans Light" panose="020B0403050203000203" pitchFamily="34" charset="0"/>
              </a:rPr>
              <a:t>.</a:t>
            </a:r>
          </a:p>
        </p:txBody>
      </p:sp>
      <p:sp>
        <p:nvSpPr>
          <p:cNvPr id="11" name="Rechteck 10">
            <a:extLst>
              <a:ext uri="{FF2B5EF4-FFF2-40B4-BE49-F238E27FC236}">
                <a16:creationId xmlns:a16="http://schemas.microsoft.com/office/drawing/2014/main" id="{186141B5-56D6-7F44-8580-9F7C9334F03D}"/>
              </a:ext>
            </a:extLst>
          </p:cNvPr>
          <p:cNvSpPr/>
          <p:nvPr/>
        </p:nvSpPr>
        <p:spPr>
          <a:xfrm>
            <a:off x="362554" y="4274545"/>
            <a:ext cx="4299311" cy="1477328"/>
          </a:xfrm>
          <a:prstGeom prst="rect">
            <a:avLst/>
          </a:prstGeom>
        </p:spPr>
        <p:txBody>
          <a:bodyPr wrap="square">
            <a:spAutoFit/>
          </a:bodyPr>
          <a:lstStyle/>
          <a:p>
            <a:r>
              <a:rPr lang="de-DE" dirty="0" err="1">
                <a:latin typeface="IBM Plex Sans Light" panose="020B0403050203000203" pitchFamily="34" charset="0"/>
              </a:rPr>
              <a:t>When</a:t>
            </a:r>
            <a:r>
              <a:rPr lang="de-DE" dirty="0">
                <a:latin typeface="IBM Plex Sans Light" panose="020B0403050203000203" pitchFamily="34" charset="0"/>
              </a:rPr>
              <a:t> </a:t>
            </a:r>
            <a:r>
              <a:rPr lang="de-DE" dirty="0" err="1">
                <a:latin typeface="IBM Plex Sans Light" panose="020B0403050203000203" pitchFamily="34" charset="0"/>
              </a:rPr>
              <a:t>asked</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shape</a:t>
            </a:r>
            <a:r>
              <a:rPr lang="de-DE" dirty="0">
                <a:latin typeface="IBM Plex Sans Light" panose="020B0403050203000203" pitchFamily="34" charset="0"/>
              </a:rPr>
              <a:t>, an </a:t>
            </a:r>
            <a:r>
              <a:rPr lang="de-DE" dirty="0" err="1">
                <a:latin typeface="IBM Plex Sans Light" panose="020B0403050203000203" pitchFamily="34" charset="0"/>
              </a:rPr>
              <a:t>sdg</a:t>
            </a:r>
            <a:r>
              <a:rPr lang="de-DE" dirty="0">
                <a:latin typeface="IBM Plex Sans Light" panose="020B0403050203000203" pitchFamily="34" charset="0"/>
              </a:rPr>
              <a:t>-gate </a:t>
            </a:r>
            <a:r>
              <a:rPr lang="de-DE" dirty="0" err="1">
                <a:latin typeface="IBM Plex Sans Light" panose="020B0403050203000203" pitchFamily="34" charset="0"/>
              </a:rPr>
              <a:t>followed</a:t>
            </a:r>
            <a:r>
              <a:rPr lang="de-DE" dirty="0">
                <a:latin typeface="IBM Plex Sans Light" panose="020B0403050203000203" pitchFamily="34" charset="0"/>
              </a:rPr>
              <a:t> </a:t>
            </a:r>
            <a:r>
              <a:rPr lang="de-DE" dirty="0" err="1">
                <a:latin typeface="IBM Plex Sans Light" panose="020B0403050203000203" pitchFamily="34" charset="0"/>
              </a:rPr>
              <a:t>by</a:t>
            </a:r>
            <a:r>
              <a:rPr lang="de-DE" dirty="0">
                <a:latin typeface="IBM Plex Sans Light" panose="020B0403050203000203" pitchFamily="34" charset="0"/>
              </a:rPr>
              <a:t> an H-gate will </a:t>
            </a:r>
            <a:r>
              <a:rPr lang="de-DE" dirty="0" err="1">
                <a:latin typeface="IBM Plex Sans Light" panose="020B0403050203000203" pitchFamily="34" charset="0"/>
              </a:rPr>
              <a:t>be</a:t>
            </a:r>
            <a:r>
              <a:rPr lang="de-DE" dirty="0">
                <a:latin typeface="IBM Plex Sans Light" panose="020B0403050203000203" pitchFamily="34" charset="0"/>
              </a:rPr>
              <a:t> </a:t>
            </a:r>
            <a:r>
              <a:rPr lang="de-DE" dirty="0" err="1">
                <a:latin typeface="IBM Plex Sans Light" panose="020B0403050203000203" pitchFamily="34" charset="0"/>
              </a:rPr>
              <a:t>applied</a:t>
            </a:r>
            <a:r>
              <a:rPr lang="de-DE" dirty="0">
                <a:latin typeface="IBM Plex Sans Light" panose="020B0403050203000203" pitchFamily="34" charset="0"/>
              </a:rPr>
              <a:t>. This </a:t>
            </a:r>
            <a:r>
              <a:rPr lang="de-DE" dirty="0" err="1">
                <a:latin typeface="IBM Plex Sans Light" panose="020B0403050203000203" pitchFamily="34" charset="0"/>
              </a:rPr>
              <a:t>combination</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gates</a:t>
            </a:r>
            <a:r>
              <a:rPr lang="de-DE" dirty="0">
                <a:latin typeface="IBM Plex Sans Light" panose="020B0403050203000203" pitchFamily="34" charset="0"/>
              </a:rPr>
              <a:t> </a:t>
            </a:r>
            <a:r>
              <a:rPr lang="de-DE" dirty="0" err="1">
                <a:latin typeface="IBM Plex Sans Light" panose="020B0403050203000203" pitchFamily="34" charset="0"/>
              </a:rPr>
              <a:t>rotates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Y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Z </a:t>
            </a:r>
            <a:r>
              <a:rPr lang="de-DE" dirty="0" err="1">
                <a:latin typeface="IBM Plex Sans Light" panose="020B0403050203000203" pitchFamily="34" charset="0"/>
              </a:rPr>
              <a:t>axis</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thus</a:t>
            </a:r>
            <a:r>
              <a:rPr lang="de-DE" dirty="0">
                <a:latin typeface="IBM Plex Sans Light" panose="020B0403050203000203" pitchFamily="34" charset="0"/>
              </a:rPr>
              <a:t> </a:t>
            </a:r>
            <a:r>
              <a:rPr lang="de-DE" dirty="0" err="1">
                <a:latin typeface="IBM Plex Sans Light" panose="020B0403050203000203" pitchFamily="34" charset="0"/>
              </a:rPr>
              <a:t>enables</a:t>
            </a:r>
            <a:r>
              <a:rPr lang="de-DE" dirty="0">
                <a:latin typeface="IBM Plex Sans Light" panose="020B0403050203000203" pitchFamily="34" charset="0"/>
              </a:rPr>
              <a:t> </a:t>
            </a:r>
            <a:r>
              <a:rPr lang="de-DE" dirty="0" err="1">
                <a:latin typeface="IBM Plex Sans Light" panose="020B0403050203000203" pitchFamily="34" charset="0"/>
              </a:rPr>
              <a:t>us</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read</a:t>
            </a:r>
            <a:r>
              <a:rPr lang="de-DE" dirty="0">
                <a:latin typeface="IBM Plex Sans Light" panose="020B0403050203000203" pitchFamily="34" charset="0"/>
              </a:rPr>
              <a:t> out </a:t>
            </a:r>
            <a:r>
              <a:rPr lang="de-DE" dirty="0" err="1">
                <a:latin typeface="IBM Plex Sans Light" panose="020B0403050203000203" pitchFamily="34" charset="0"/>
              </a:rPr>
              <a:t>the</a:t>
            </a:r>
            <a:r>
              <a:rPr lang="de-DE" dirty="0">
                <a:latin typeface="IBM Plex Sans Light" panose="020B0403050203000203" pitchFamily="34" charset="0"/>
              </a:rPr>
              <a:t> Y-</a:t>
            </a:r>
            <a:r>
              <a:rPr lang="de-DE" dirty="0" err="1">
                <a:latin typeface="IBM Plex Sans Light" panose="020B0403050203000203" pitchFamily="34" charset="0"/>
              </a:rPr>
              <a:t>value</a:t>
            </a:r>
            <a:r>
              <a:rPr lang="de-DE" dirty="0">
                <a:latin typeface="IBM Plex Sans Light" panose="020B0403050203000203" pitchFamily="34" charset="0"/>
              </a:rPr>
              <a:t>.</a:t>
            </a:r>
          </a:p>
        </p:txBody>
      </p:sp>
      <p:pic>
        <p:nvPicPr>
          <p:cNvPr id="94" name="Grafik 93">
            <a:extLst>
              <a:ext uri="{FF2B5EF4-FFF2-40B4-BE49-F238E27FC236}">
                <a16:creationId xmlns:a16="http://schemas.microsoft.com/office/drawing/2014/main" id="{A2174A91-8C1C-6143-B099-2578E5B55E32}"/>
              </a:ext>
            </a:extLst>
          </p:cNvPr>
          <p:cNvPicPr>
            <a:picLocks noChangeAspect="1"/>
          </p:cNvPicPr>
          <p:nvPr/>
        </p:nvPicPr>
        <p:blipFill rotWithShape="1">
          <a:blip r:embed="rId2"/>
          <a:srcRect l="12601" t="12576" r="17021" b="13099"/>
          <a:stretch/>
        </p:blipFill>
        <p:spPr>
          <a:xfrm>
            <a:off x="10833917" y="1735733"/>
            <a:ext cx="348584" cy="358689"/>
          </a:xfrm>
          <a:prstGeom prst="rect">
            <a:avLst/>
          </a:prstGeom>
        </p:spPr>
      </p:pic>
      <p:sp>
        <p:nvSpPr>
          <p:cNvPr id="95" name="Textfeld 94">
            <a:extLst>
              <a:ext uri="{FF2B5EF4-FFF2-40B4-BE49-F238E27FC236}">
                <a16:creationId xmlns:a16="http://schemas.microsoft.com/office/drawing/2014/main" id="{2BD01CF2-6A86-C843-A43A-22AECBA16B80}"/>
              </a:ext>
            </a:extLst>
          </p:cNvPr>
          <p:cNvSpPr txBox="1"/>
          <p:nvPr/>
        </p:nvSpPr>
        <p:spPr>
          <a:xfrm>
            <a:off x="11282587" y="1803411"/>
            <a:ext cx="495328"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 Gate</a:t>
            </a:r>
          </a:p>
        </p:txBody>
      </p:sp>
      <p:sp>
        <p:nvSpPr>
          <p:cNvPr id="96" name="Textfeld 95">
            <a:extLst>
              <a:ext uri="{FF2B5EF4-FFF2-40B4-BE49-F238E27FC236}">
                <a16:creationId xmlns:a16="http://schemas.microsoft.com/office/drawing/2014/main" id="{2C7A02FB-0EB3-6F48-A99D-A66EBBA3A23D}"/>
              </a:ext>
            </a:extLst>
          </p:cNvPr>
          <p:cNvSpPr txBox="1"/>
          <p:nvPr/>
        </p:nvSpPr>
        <p:spPr>
          <a:xfrm>
            <a:off x="10797568" y="2230829"/>
            <a:ext cx="1103970" cy="1549335"/>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180° </a:t>
            </a:r>
            <a:r>
              <a:rPr lang="de-DE" sz="1400" dirty="0" err="1">
                <a:latin typeface="IBM Plex Sans Light" panose="020B0403050203000203" pitchFamily="34" charset="0"/>
                <a:ea typeface="IBM Plex Sans" charset="0"/>
                <a:cs typeface="IBM Plex Sans" charset="0"/>
              </a:rPr>
              <a:t>rotate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around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Z-</a:t>
            </a:r>
            <a:r>
              <a:rPr lang="de-DE" sz="1400" dirty="0" err="1">
                <a:latin typeface="IBM Plex Sans Light" panose="020B0403050203000203" pitchFamily="34" charset="0"/>
                <a:ea typeface="IBM Plex Sans" charset="0"/>
                <a:cs typeface="IBM Plex Sans" charset="0"/>
              </a:rPr>
              <a:t>axis</a:t>
            </a:r>
            <a:r>
              <a:rPr lang="de-DE" sz="1400" dirty="0">
                <a:latin typeface="IBM Plex Sans Light" panose="020B0403050203000203" pitchFamily="34" charset="0"/>
                <a:ea typeface="IBM Plex Sans" charset="0"/>
                <a:cs typeface="IBM Plex Sans" charset="0"/>
              </a:rPr>
              <a:t> </a:t>
            </a:r>
          </a:p>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90° </a:t>
            </a:r>
            <a:r>
              <a:rPr lang="de-DE" sz="1400" dirty="0" err="1">
                <a:latin typeface="IBM Plex Sans Light" panose="020B0403050203000203" pitchFamily="34" charset="0"/>
                <a:ea typeface="IBM Plex Sans" charset="0"/>
                <a:cs typeface="IBM Plex Sans" charset="0"/>
              </a:rPr>
              <a:t>rotate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around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Y-</a:t>
            </a:r>
            <a:r>
              <a:rPr lang="de-DE" sz="1400" dirty="0" err="1">
                <a:latin typeface="IBM Plex Sans Light" panose="020B0403050203000203" pitchFamily="34" charset="0"/>
                <a:ea typeface="IBM Plex Sans" charset="0"/>
                <a:cs typeface="IBM Plex Sans" charset="0"/>
              </a:rPr>
              <a:t>axis</a:t>
            </a:r>
            <a:endParaRPr lang="de-DE" sz="1400" dirty="0">
              <a:latin typeface="IBM Plex Sans Light" panose="020B0403050203000203" pitchFamily="34" charset="0"/>
              <a:ea typeface="IBM Plex Sans" charset="0"/>
              <a:cs typeface="IBM Plex Sans" charset="0"/>
            </a:endParaRPr>
          </a:p>
        </p:txBody>
      </p:sp>
      <p:sp>
        <p:nvSpPr>
          <p:cNvPr id="97" name="Textfeld 96">
            <a:extLst>
              <a:ext uri="{FF2B5EF4-FFF2-40B4-BE49-F238E27FC236}">
                <a16:creationId xmlns:a16="http://schemas.microsoft.com/office/drawing/2014/main" id="{9BD3EC80-E050-D54B-A0B1-D1F72BA76E02}"/>
              </a:ext>
            </a:extLst>
          </p:cNvPr>
          <p:cNvSpPr txBox="1"/>
          <p:nvPr/>
        </p:nvSpPr>
        <p:spPr>
          <a:xfrm>
            <a:off x="5122497" y="1744352"/>
            <a:ext cx="383118"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Start</a:t>
            </a:r>
          </a:p>
        </p:txBody>
      </p:sp>
      <p:sp>
        <p:nvSpPr>
          <p:cNvPr id="98" name="Textfeld 97">
            <a:extLst>
              <a:ext uri="{FF2B5EF4-FFF2-40B4-BE49-F238E27FC236}">
                <a16:creationId xmlns:a16="http://schemas.microsoft.com/office/drawing/2014/main" id="{4877A0A1-C993-B146-9F51-86036990B7E0}"/>
              </a:ext>
            </a:extLst>
          </p:cNvPr>
          <p:cNvSpPr txBox="1"/>
          <p:nvPr/>
        </p:nvSpPr>
        <p:spPr>
          <a:xfrm>
            <a:off x="6570612" y="1629941"/>
            <a:ext cx="920285" cy="460319"/>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Transform </a:t>
            </a: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Z-basis</a:t>
            </a:r>
          </a:p>
        </p:txBody>
      </p:sp>
      <p:sp>
        <p:nvSpPr>
          <p:cNvPr id="99" name="Textfeld 98">
            <a:extLst>
              <a:ext uri="{FF2B5EF4-FFF2-40B4-BE49-F238E27FC236}">
                <a16:creationId xmlns:a16="http://schemas.microsoft.com/office/drawing/2014/main" id="{C7BC2C54-EBA6-2443-97DB-9C2A1F416876}"/>
              </a:ext>
            </a:extLst>
          </p:cNvPr>
          <p:cNvSpPr txBox="1"/>
          <p:nvPr/>
        </p:nvSpPr>
        <p:spPr>
          <a:xfrm>
            <a:off x="8640588" y="1623507"/>
            <a:ext cx="833482" cy="460319"/>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err="1">
                <a:latin typeface="IBM Plex Sans Light" panose="020B0403050203000203" pitchFamily="34" charset="0"/>
                <a:ea typeface="IBM Plex Sans" charset="0"/>
                <a:cs typeface="IBM Plex Sans" charset="0"/>
              </a:rPr>
              <a:t>Measure</a:t>
            </a:r>
            <a:r>
              <a:rPr lang="de-DE" sz="1400" dirty="0">
                <a:latin typeface="IBM Plex Sans Light" panose="020B0403050203000203" pitchFamily="34" charset="0"/>
                <a:ea typeface="IBM Plex Sans" charset="0"/>
                <a:cs typeface="IBM Plex Sans" charset="0"/>
              </a:rPr>
              <a:t> in Z-basis</a:t>
            </a:r>
          </a:p>
        </p:txBody>
      </p:sp>
      <p:sp>
        <p:nvSpPr>
          <p:cNvPr id="100" name="Textfeld 99">
            <a:extLst>
              <a:ext uri="{FF2B5EF4-FFF2-40B4-BE49-F238E27FC236}">
                <a16:creationId xmlns:a16="http://schemas.microsoft.com/office/drawing/2014/main" id="{3F08587B-1504-A945-9F5C-47730E9B300E}"/>
              </a:ext>
            </a:extLst>
          </p:cNvPr>
          <p:cNvSpPr txBox="1"/>
          <p:nvPr/>
        </p:nvSpPr>
        <p:spPr>
          <a:xfrm>
            <a:off x="6522556" y="4162880"/>
            <a:ext cx="383118"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Start</a:t>
            </a:r>
          </a:p>
        </p:txBody>
      </p:sp>
      <p:sp>
        <p:nvSpPr>
          <p:cNvPr id="101" name="Textfeld 100">
            <a:extLst>
              <a:ext uri="{FF2B5EF4-FFF2-40B4-BE49-F238E27FC236}">
                <a16:creationId xmlns:a16="http://schemas.microsoft.com/office/drawing/2014/main" id="{163E3520-BF49-9546-B7E7-36EA41B83C52}"/>
              </a:ext>
            </a:extLst>
          </p:cNvPr>
          <p:cNvSpPr txBox="1"/>
          <p:nvPr/>
        </p:nvSpPr>
        <p:spPr>
          <a:xfrm>
            <a:off x="7964684" y="4044883"/>
            <a:ext cx="920285" cy="460319"/>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Transform </a:t>
            </a: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X-basis</a:t>
            </a:r>
          </a:p>
        </p:txBody>
      </p:sp>
      <p:pic>
        <p:nvPicPr>
          <p:cNvPr id="102" name="Grafik 101">
            <a:extLst>
              <a:ext uri="{FF2B5EF4-FFF2-40B4-BE49-F238E27FC236}">
                <a16:creationId xmlns:a16="http://schemas.microsoft.com/office/drawing/2014/main" id="{EB96FE28-C3F8-7743-95F7-F9A1EC43C390}"/>
              </a:ext>
            </a:extLst>
          </p:cNvPr>
          <p:cNvPicPr>
            <a:picLocks noChangeAspect="1"/>
          </p:cNvPicPr>
          <p:nvPr/>
        </p:nvPicPr>
        <p:blipFill rotWithShape="1">
          <a:blip r:embed="rId3"/>
          <a:srcRect l="10482" t="11582" r="15421" b="14159"/>
          <a:stretch/>
        </p:blipFill>
        <p:spPr>
          <a:xfrm>
            <a:off x="10270133" y="4579766"/>
            <a:ext cx="357587" cy="367804"/>
          </a:xfrm>
          <a:prstGeom prst="rect">
            <a:avLst/>
          </a:prstGeom>
        </p:spPr>
      </p:pic>
      <p:sp>
        <p:nvSpPr>
          <p:cNvPr id="103" name="Textfeld 102">
            <a:extLst>
              <a:ext uri="{FF2B5EF4-FFF2-40B4-BE49-F238E27FC236}">
                <a16:creationId xmlns:a16="http://schemas.microsoft.com/office/drawing/2014/main" id="{5D820795-6F11-B64C-BE11-22D7C8A6A943}"/>
              </a:ext>
            </a:extLst>
          </p:cNvPr>
          <p:cNvSpPr txBox="1"/>
          <p:nvPr/>
        </p:nvSpPr>
        <p:spPr>
          <a:xfrm>
            <a:off x="10711544" y="4652002"/>
            <a:ext cx="495328"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 Gate</a:t>
            </a:r>
          </a:p>
        </p:txBody>
      </p:sp>
      <p:sp>
        <p:nvSpPr>
          <p:cNvPr id="104" name="Textfeld 103">
            <a:extLst>
              <a:ext uri="{FF2B5EF4-FFF2-40B4-BE49-F238E27FC236}">
                <a16:creationId xmlns:a16="http://schemas.microsoft.com/office/drawing/2014/main" id="{B3746397-EE12-4346-9D80-A000C0E596F1}"/>
              </a:ext>
            </a:extLst>
          </p:cNvPr>
          <p:cNvSpPr txBox="1"/>
          <p:nvPr/>
        </p:nvSpPr>
        <p:spPr>
          <a:xfrm>
            <a:off x="10223664" y="5143538"/>
            <a:ext cx="1103970" cy="697307"/>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270° </a:t>
            </a:r>
            <a:r>
              <a:rPr lang="de-DE" sz="1400" dirty="0" err="1">
                <a:latin typeface="IBM Plex Sans Light" panose="020B0403050203000203" pitchFamily="34" charset="0"/>
                <a:ea typeface="IBM Plex Sans" charset="0"/>
                <a:cs typeface="IBM Plex Sans" charset="0"/>
              </a:rPr>
              <a:t>rotate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around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Z-</a:t>
            </a:r>
            <a:r>
              <a:rPr lang="de-DE" sz="1400" dirty="0" err="1">
                <a:latin typeface="IBM Plex Sans Light" panose="020B0403050203000203" pitchFamily="34" charset="0"/>
                <a:ea typeface="IBM Plex Sans" charset="0"/>
                <a:cs typeface="IBM Plex Sans" charset="0"/>
              </a:rPr>
              <a:t>axis</a:t>
            </a:r>
            <a:r>
              <a:rPr lang="de-DE" sz="1400" dirty="0">
                <a:latin typeface="IBM Plex Sans Light" panose="020B0403050203000203" pitchFamily="34" charset="0"/>
                <a:ea typeface="IBM Plex Sans" charset="0"/>
                <a:cs typeface="IBM Plex Sans" charset="0"/>
              </a:rPr>
              <a:t> </a:t>
            </a:r>
          </a:p>
        </p:txBody>
      </p:sp>
      <p:sp>
        <p:nvSpPr>
          <p:cNvPr id="28" name="Oval 27">
            <a:extLst>
              <a:ext uri="{FF2B5EF4-FFF2-40B4-BE49-F238E27FC236}">
                <a16:creationId xmlns:a16="http://schemas.microsoft.com/office/drawing/2014/main" id="{1195D514-A1C9-244D-BE50-7014F5854EB5}"/>
              </a:ext>
            </a:extLst>
          </p:cNvPr>
          <p:cNvSpPr>
            <a:spLocks noChangeAspect="1"/>
          </p:cNvSpPr>
          <p:nvPr/>
        </p:nvSpPr>
        <p:spPr bwMode="auto">
          <a:xfrm>
            <a:off x="5024598" y="2045989"/>
            <a:ext cx="1404258" cy="1404258"/>
          </a:xfrm>
          <a:prstGeom prst="ellipse">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Sehne 28">
            <a:extLst>
              <a:ext uri="{FF2B5EF4-FFF2-40B4-BE49-F238E27FC236}">
                <a16:creationId xmlns:a16="http://schemas.microsoft.com/office/drawing/2014/main" id="{9DF20595-6605-C142-9BAA-16DDC4BC19F4}"/>
              </a:ext>
            </a:extLst>
          </p:cNvPr>
          <p:cNvSpPr/>
          <p:nvPr/>
        </p:nvSpPr>
        <p:spPr bwMode="auto">
          <a:xfrm rot="5400000">
            <a:off x="5452649" y="2061697"/>
            <a:ext cx="557897" cy="1383800"/>
          </a:xfrm>
          <a:prstGeom prst="chord">
            <a:avLst>
              <a:gd name="adj1" fmla="val 5453588"/>
              <a:gd name="adj2" fmla="val 16200000"/>
            </a:avLst>
          </a:prstGeom>
          <a:solidFill>
            <a:schemeClr val="bg1"/>
          </a:solidFill>
          <a:ln w="9525">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0" name="Sehne 29">
            <a:extLst>
              <a:ext uri="{FF2B5EF4-FFF2-40B4-BE49-F238E27FC236}">
                <a16:creationId xmlns:a16="http://schemas.microsoft.com/office/drawing/2014/main" id="{469959F5-C5D7-C749-97D8-DFB01EDC2051}"/>
              </a:ext>
            </a:extLst>
          </p:cNvPr>
          <p:cNvSpPr/>
          <p:nvPr/>
        </p:nvSpPr>
        <p:spPr bwMode="auto">
          <a:xfrm rot="16200000">
            <a:off x="5439121" y="2041833"/>
            <a:ext cx="569853" cy="1398903"/>
          </a:xfrm>
          <a:prstGeom prst="chord">
            <a:avLst>
              <a:gd name="adj1" fmla="val 5425746"/>
              <a:gd name="adj2" fmla="val 16200000"/>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31" name="Gerade Verbindung mit Pfeil 30">
            <a:extLst>
              <a:ext uri="{FF2B5EF4-FFF2-40B4-BE49-F238E27FC236}">
                <a16:creationId xmlns:a16="http://schemas.microsoft.com/office/drawing/2014/main" id="{574BB047-EC84-F446-9C73-A832A81F2CC2}"/>
              </a:ext>
            </a:extLst>
          </p:cNvPr>
          <p:cNvCxnSpPr>
            <a:cxnSpLocks/>
          </p:cNvCxnSpPr>
          <p:nvPr/>
        </p:nvCxnSpPr>
        <p:spPr bwMode="auto">
          <a:xfrm>
            <a:off x="5731597" y="1850946"/>
            <a:ext cx="0" cy="1815565"/>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32" name="Gerade Verbindung mit Pfeil 31">
            <a:extLst>
              <a:ext uri="{FF2B5EF4-FFF2-40B4-BE49-F238E27FC236}">
                <a16:creationId xmlns:a16="http://schemas.microsoft.com/office/drawing/2014/main" id="{0CE21798-37FC-FF42-9131-B35AD4253889}"/>
              </a:ext>
            </a:extLst>
          </p:cNvPr>
          <p:cNvCxnSpPr>
            <a:cxnSpLocks/>
          </p:cNvCxnSpPr>
          <p:nvPr/>
        </p:nvCxnSpPr>
        <p:spPr bwMode="auto">
          <a:xfrm flipH="1">
            <a:off x="5310510" y="2470410"/>
            <a:ext cx="785086" cy="583194"/>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1FE00727-9622-6A4D-8A44-05AE9A676865}"/>
              </a:ext>
            </a:extLst>
          </p:cNvPr>
          <p:cNvCxnSpPr>
            <a:cxnSpLocks/>
          </p:cNvCxnSpPr>
          <p:nvPr/>
        </p:nvCxnSpPr>
        <p:spPr bwMode="auto">
          <a:xfrm flipH="1">
            <a:off x="4792253" y="2741284"/>
            <a:ext cx="1821600" cy="0"/>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1" name="Textfeld 50">
                <a:extLst>
                  <a:ext uri="{FF2B5EF4-FFF2-40B4-BE49-F238E27FC236}">
                    <a16:creationId xmlns:a16="http://schemas.microsoft.com/office/drawing/2014/main" id="{45FB040D-233B-584C-AC66-1781B906D69A}"/>
                  </a:ext>
                </a:extLst>
              </p:cNvPr>
              <p:cNvSpPr txBox="1"/>
              <p:nvPr/>
            </p:nvSpPr>
            <p:spPr>
              <a:xfrm>
                <a:off x="5308128" y="3032724"/>
                <a:ext cx="123302"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51" name="Textfeld 50">
                <a:extLst>
                  <a:ext uri="{FF2B5EF4-FFF2-40B4-BE49-F238E27FC236}">
                    <a16:creationId xmlns:a16="http://schemas.microsoft.com/office/drawing/2014/main" id="{45FB040D-233B-584C-AC66-1781B906D69A}"/>
                  </a:ext>
                </a:extLst>
              </p:cNvPr>
              <p:cNvSpPr txBox="1">
                <a:spLocks noRot="1" noChangeAspect="1" noMove="1" noResize="1" noEditPoints="1" noAdjustHandles="1" noChangeArrowheads="1" noChangeShapeType="1" noTextEdit="1"/>
              </p:cNvSpPr>
              <p:nvPr/>
            </p:nvSpPr>
            <p:spPr>
              <a:xfrm>
                <a:off x="5308128" y="3032724"/>
                <a:ext cx="123302" cy="203133"/>
              </a:xfrm>
              <a:prstGeom prst="rect">
                <a:avLst/>
              </a:prstGeom>
              <a:blipFill>
                <a:blip r:embed="rId4"/>
                <a:stretch>
                  <a:fillRect l="-20000" r="-20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52" name="Textfeld 51">
                <a:extLst>
                  <a:ext uri="{FF2B5EF4-FFF2-40B4-BE49-F238E27FC236}">
                    <a16:creationId xmlns:a16="http://schemas.microsoft.com/office/drawing/2014/main" id="{A6C142A0-1110-1E4E-A63E-9115AAC2CCD3}"/>
                  </a:ext>
                </a:extLst>
              </p:cNvPr>
              <p:cNvSpPr txBox="1"/>
              <p:nvPr/>
            </p:nvSpPr>
            <p:spPr>
              <a:xfrm>
                <a:off x="6487793" y="2742741"/>
                <a:ext cx="126060"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52" name="Textfeld 51">
                <a:extLst>
                  <a:ext uri="{FF2B5EF4-FFF2-40B4-BE49-F238E27FC236}">
                    <a16:creationId xmlns:a16="http://schemas.microsoft.com/office/drawing/2014/main" id="{A6C142A0-1110-1E4E-A63E-9115AAC2CCD3}"/>
                  </a:ext>
                </a:extLst>
              </p:cNvPr>
              <p:cNvSpPr txBox="1">
                <a:spLocks noRot="1" noChangeAspect="1" noMove="1" noResize="1" noEditPoints="1" noAdjustHandles="1" noChangeArrowheads="1" noChangeShapeType="1" noTextEdit="1"/>
              </p:cNvSpPr>
              <p:nvPr/>
            </p:nvSpPr>
            <p:spPr>
              <a:xfrm>
                <a:off x="6487793" y="2742741"/>
                <a:ext cx="126060" cy="203133"/>
              </a:xfrm>
              <a:prstGeom prst="rect">
                <a:avLst/>
              </a:prstGeom>
              <a:blipFill>
                <a:blip r:embed="rId5"/>
                <a:stretch>
                  <a:fillRect l="-27273" r="-27273" b="-25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53" name="Textfeld 52">
                <a:extLst>
                  <a:ext uri="{FF2B5EF4-FFF2-40B4-BE49-F238E27FC236}">
                    <a16:creationId xmlns:a16="http://schemas.microsoft.com/office/drawing/2014/main" id="{5D599EFA-98CB-FA44-AA1C-AFB2055925CC}"/>
                  </a:ext>
                </a:extLst>
              </p:cNvPr>
              <p:cNvSpPr txBox="1"/>
              <p:nvPr/>
            </p:nvSpPr>
            <p:spPr>
              <a:xfrm flipH="1">
                <a:off x="5752619" y="1711945"/>
                <a:ext cx="119044" cy="203133"/>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53" name="Textfeld 52">
                <a:extLst>
                  <a:ext uri="{FF2B5EF4-FFF2-40B4-BE49-F238E27FC236}">
                    <a16:creationId xmlns:a16="http://schemas.microsoft.com/office/drawing/2014/main" id="{5D599EFA-98CB-FA44-AA1C-AFB2055925CC}"/>
                  </a:ext>
                </a:extLst>
              </p:cNvPr>
              <p:cNvSpPr txBox="1">
                <a:spLocks noRot="1" noChangeAspect="1" noMove="1" noResize="1" noEditPoints="1" noAdjustHandles="1" noChangeArrowheads="1" noChangeShapeType="1" noTextEdit="1"/>
              </p:cNvSpPr>
              <p:nvPr/>
            </p:nvSpPr>
            <p:spPr>
              <a:xfrm flipH="1">
                <a:off x="5752619" y="1711945"/>
                <a:ext cx="119044" cy="203133"/>
              </a:xfrm>
              <a:prstGeom prst="rect">
                <a:avLst/>
              </a:prstGeom>
              <a:blipFill>
                <a:blip r:embed="rId6"/>
                <a:stretch>
                  <a:fillRect l="-20000" r="-10000"/>
                </a:stretch>
              </a:blipFill>
            </p:spPr>
            <p:txBody>
              <a:bodyPr/>
              <a:lstStyle/>
              <a:p>
                <a:r>
                  <a:rPr lang="de-DE">
                    <a:noFill/>
                  </a:rPr>
                  <a:t> </a:t>
                </a:r>
              </a:p>
            </p:txBody>
          </p:sp>
        </mc:Fallback>
      </mc:AlternateContent>
      <p:cxnSp>
        <p:nvCxnSpPr>
          <p:cNvPr id="21" name="Gerade Verbindung mit Pfeil 20">
            <a:extLst>
              <a:ext uri="{FF2B5EF4-FFF2-40B4-BE49-F238E27FC236}">
                <a16:creationId xmlns:a16="http://schemas.microsoft.com/office/drawing/2014/main" id="{318836A6-46EC-F145-B7C6-055D5727C3F4}"/>
              </a:ext>
            </a:extLst>
          </p:cNvPr>
          <p:cNvCxnSpPr>
            <a:cxnSpLocks/>
            <a:stCxn id="29" idx="2"/>
          </p:cNvCxnSpPr>
          <p:nvPr/>
        </p:nvCxnSpPr>
        <p:spPr bwMode="auto">
          <a:xfrm flipH="1">
            <a:off x="5310764" y="2748208"/>
            <a:ext cx="421092" cy="305396"/>
          </a:xfrm>
          <a:prstGeom prst="straightConnector1">
            <a:avLst/>
          </a:prstGeom>
          <a:ln w="381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4AC21851-8CBC-9342-8D0A-C6E5F9328A47}"/>
              </a:ext>
            </a:extLst>
          </p:cNvPr>
          <p:cNvSpPr>
            <a:spLocks noChangeAspect="1"/>
          </p:cNvSpPr>
          <p:nvPr/>
        </p:nvSpPr>
        <p:spPr bwMode="auto">
          <a:xfrm>
            <a:off x="7004092" y="2046376"/>
            <a:ext cx="1404258" cy="1404258"/>
          </a:xfrm>
          <a:prstGeom prst="ellipse">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63" name="Sehne 62">
            <a:extLst>
              <a:ext uri="{FF2B5EF4-FFF2-40B4-BE49-F238E27FC236}">
                <a16:creationId xmlns:a16="http://schemas.microsoft.com/office/drawing/2014/main" id="{F86472E7-FF17-CC43-8AA9-E429C9B0FA0B}"/>
              </a:ext>
            </a:extLst>
          </p:cNvPr>
          <p:cNvSpPr/>
          <p:nvPr/>
        </p:nvSpPr>
        <p:spPr bwMode="auto">
          <a:xfrm rot="5400000">
            <a:off x="7432143" y="2062084"/>
            <a:ext cx="557897" cy="1383800"/>
          </a:xfrm>
          <a:prstGeom prst="chord">
            <a:avLst>
              <a:gd name="adj1" fmla="val 5453588"/>
              <a:gd name="adj2" fmla="val 16200000"/>
            </a:avLst>
          </a:prstGeom>
          <a:solidFill>
            <a:schemeClr val="bg1"/>
          </a:solidFill>
          <a:ln w="9525">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64" name="Sehne 63">
            <a:extLst>
              <a:ext uri="{FF2B5EF4-FFF2-40B4-BE49-F238E27FC236}">
                <a16:creationId xmlns:a16="http://schemas.microsoft.com/office/drawing/2014/main" id="{92F7C22E-F9DF-B945-A3C3-F3C990EA0F77}"/>
              </a:ext>
            </a:extLst>
          </p:cNvPr>
          <p:cNvSpPr/>
          <p:nvPr/>
        </p:nvSpPr>
        <p:spPr bwMode="auto">
          <a:xfrm rot="16200000">
            <a:off x="7418615" y="2042220"/>
            <a:ext cx="569853" cy="1398903"/>
          </a:xfrm>
          <a:prstGeom prst="chord">
            <a:avLst>
              <a:gd name="adj1" fmla="val 5425746"/>
              <a:gd name="adj2" fmla="val 16200000"/>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65" name="Gerade Verbindung mit Pfeil 64">
            <a:extLst>
              <a:ext uri="{FF2B5EF4-FFF2-40B4-BE49-F238E27FC236}">
                <a16:creationId xmlns:a16="http://schemas.microsoft.com/office/drawing/2014/main" id="{48DE186B-FE1F-A745-B3D7-3D85C8F2D745}"/>
              </a:ext>
            </a:extLst>
          </p:cNvPr>
          <p:cNvCxnSpPr>
            <a:cxnSpLocks/>
          </p:cNvCxnSpPr>
          <p:nvPr/>
        </p:nvCxnSpPr>
        <p:spPr bwMode="auto">
          <a:xfrm>
            <a:off x="7711091" y="1851333"/>
            <a:ext cx="0" cy="1815565"/>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66" name="Gerade Verbindung mit Pfeil 65">
            <a:extLst>
              <a:ext uri="{FF2B5EF4-FFF2-40B4-BE49-F238E27FC236}">
                <a16:creationId xmlns:a16="http://schemas.microsoft.com/office/drawing/2014/main" id="{248CC6DB-8A8E-5A47-8211-B3A28D3EF652}"/>
              </a:ext>
            </a:extLst>
          </p:cNvPr>
          <p:cNvCxnSpPr>
            <a:cxnSpLocks/>
          </p:cNvCxnSpPr>
          <p:nvPr/>
        </p:nvCxnSpPr>
        <p:spPr bwMode="auto">
          <a:xfrm flipH="1">
            <a:off x="7290004" y="2470797"/>
            <a:ext cx="785086" cy="583194"/>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67" name="Gerade Verbindung mit Pfeil 66">
            <a:extLst>
              <a:ext uri="{FF2B5EF4-FFF2-40B4-BE49-F238E27FC236}">
                <a16:creationId xmlns:a16="http://schemas.microsoft.com/office/drawing/2014/main" id="{C77333DA-6478-A946-B36E-B87B647F6023}"/>
              </a:ext>
            </a:extLst>
          </p:cNvPr>
          <p:cNvCxnSpPr>
            <a:cxnSpLocks/>
          </p:cNvCxnSpPr>
          <p:nvPr/>
        </p:nvCxnSpPr>
        <p:spPr bwMode="auto">
          <a:xfrm flipH="1">
            <a:off x="6771747" y="2741671"/>
            <a:ext cx="1821600" cy="0"/>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8" name="Textfeld 67">
                <a:extLst>
                  <a:ext uri="{FF2B5EF4-FFF2-40B4-BE49-F238E27FC236}">
                    <a16:creationId xmlns:a16="http://schemas.microsoft.com/office/drawing/2014/main" id="{3BBA9A98-B76E-BB48-A5C1-8E78A8145E6A}"/>
                  </a:ext>
                </a:extLst>
              </p:cNvPr>
              <p:cNvSpPr txBox="1"/>
              <p:nvPr/>
            </p:nvSpPr>
            <p:spPr>
              <a:xfrm>
                <a:off x="7287622" y="3033111"/>
                <a:ext cx="123302"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68" name="Textfeld 67">
                <a:extLst>
                  <a:ext uri="{FF2B5EF4-FFF2-40B4-BE49-F238E27FC236}">
                    <a16:creationId xmlns:a16="http://schemas.microsoft.com/office/drawing/2014/main" id="{3BBA9A98-B76E-BB48-A5C1-8E78A8145E6A}"/>
                  </a:ext>
                </a:extLst>
              </p:cNvPr>
              <p:cNvSpPr txBox="1">
                <a:spLocks noRot="1" noChangeAspect="1" noMove="1" noResize="1" noEditPoints="1" noAdjustHandles="1" noChangeArrowheads="1" noChangeShapeType="1" noTextEdit="1"/>
              </p:cNvSpPr>
              <p:nvPr/>
            </p:nvSpPr>
            <p:spPr>
              <a:xfrm>
                <a:off x="7287622" y="3033111"/>
                <a:ext cx="123302" cy="203133"/>
              </a:xfrm>
              <a:prstGeom prst="rect">
                <a:avLst/>
              </a:prstGeom>
              <a:blipFill>
                <a:blip r:embed="rId7"/>
                <a:stretch>
                  <a:fillRect l="-9091" r="-18182"/>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69" name="Textfeld 68">
                <a:extLst>
                  <a:ext uri="{FF2B5EF4-FFF2-40B4-BE49-F238E27FC236}">
                    <a16:creationId xmlns:a16="http://schemas.microsoft.com/office/drawing/2014/main" id="{DFA6F06C-0B06-234F-BAE1-7964BE56A193}"/>
                  </a:ext>
                </a:extLst>
              </p:cNvPr>
              <p:cNvSpPr txBox="1"/>
              <p:nvPr/>
            </p:nvSpPr>
            <p:spPr>
              <a:xfrm>
                <a:off x="8467287" y="2743128"/>
                <a:ext cx="126060"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69" name="Textfeld 68">
                <a:extLst>
                  <a:ext uri="{FF2B5EF4-FFF2-40B4-BE49-F238E27FC236}">
                    <a16:creationId xmlns:a16="http://schemas.microsoft.com/office/drawing/2014/main" id="{DFA6F06C-0B06-234F-BAE1-7964BE56A193}"/>
                  </a:ext>
                </a:extLst>
              </p:cNvPr>
              <p:cNvSpPr txBox="1">
                <a:spLocks noRot="1" noChangeAspect="1" noMove="1" noResize="1" noEditPoints="1" noAdjustHandles="1" noChangeArrowheads="1" noChangeShapeType="1" noTextEdit="1"/>
              </p:cNvSpPr>
              <p:nvPr/>
            </p:nvSpPr>
            <p:spPr>
              <a:xfrm>
                <a:off x="8467287" y="2743128"/>
                <a:ext cx="126060" cy="203133"/>
              </a:xfrm>
              <a:prstGeom prst="rect">
                <a:avLst/>
              </a:prstGeom>
              <a:blipFill>
                <a:blip r:embed="rId8"/>
                <a:stretch>
                  <a:fillRect l="-27273" r="-27273" b="-25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70" name="Textfeld 69">
                <a:extLst>
                  <a:ext uri="{FF2B5EF4-FFF2-40B4-BE49-F238E27FC236}">
                    <a16:creationId xmlns:a16="http://schemas.microsoft.com/office/drawing/2014/main" id="{5BDC1594-0D58-9943-A9C6-E3EC46AFF49E}"/>
                  </a:ext>
                </a:extLst>
              </p:cNvPr>
              <p:cNvSpPr txBox="1"/>
              <p:nvPr/>
            </p:nvSpPr>
            <p:spPr>
              <a:xfrm flipH="1">
                <a:off x="7732113" y="1712332"/>
                <a:ext cx="119044" cy="203133"/>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70" name="Textfeld 69">
                <a:extLst>
                  <a:ext uri="{FF2B5EF4-FFF2-40B4-BE49-F238E27FC236}">
                    <a16:creationId xmlns:a16="http://schemas.microsoft.com/office/drawing/2014/main" id="{5BDC1594-0D58-9943-A9C6-E3EC46AFF49E}"/>
                  </a:ext>
                </a:extLst>
              </p:cNvPr>
              <p:cNvSpPr txBox="1">
                <a:spLocks noRot="1" noChangeAspect="1" noMove="1" noResize="1" noEditPoints="1" noAdjustHandles="1" noChangeArrowheads="1" noChangeShapeType="1" noTextEdit="1"/>
              </p:cNvSpPr>
              <p:nvPr/>
            </p:nvSpPr>
            <p:spPr>
              <a:xfrm flipH="1">
                <a:off x="7732113" y="1712332"/>
                <a:ext cx="119044" cy="203133"/>
              </a:xfrm>
              <a:prstGeom prst="rect">
                <a:avLst/>
              </a:prstGeom>
              <a:blipFill>
                <a:blip r:embed="rId9"/>
                <a:stretch>
                  <a:fillRect l="-9091" r="-9091"/>
                </a:stretch>
              </a:blipFill>
            </p:spPr>
            <p:txBody>
              <a:bodyPr/>
              <a:lstStyle/>
              <a:p>
                <a:r>
                  <a:rPr lang="de-DE">
                    <a:noFill/>
                  </a:rPr>
                  <a:t> </a:t>
                </a:r>
              </a:p>
            </p:txBody>
          </p:sp>
        </mc:Fallback>
      </mc:AlternateContent>
      <p:cxnSp>
        <p:nvCxnSpPr>
          <p:cNvPr id="71" name="Gerade Verbindung mit Pfeil 70">
            <a:extLst>
              <a:ext uri="{FF2B5EF4-FFF2-40B4-BE49-F238E27FC236}">
                <a16:creationId xmlns:a16="http://schemas.microsoft.com/office/drawing/2014/main" id="{C77509E2-8767-CD47-A0A0-508449727FE0}"/>
              </a:ext>
            </a:extLst>
          </p:cNvPr>
          <p:cNvCxnSpPr>
            <a:cxnSpLocks/>
            <a:stCxn id="63" idx="2"/>
          </p:cNvCxnSpPr>
          <p:nvPr/>
        </p:nvCxnSpPr>
        <p:spPr bwMode="auto">
          <a:xfrm flipH="1">
            <a:off x="7290258" y="2748595"/>
            <a:ext cx="421092" cy="305396"/>
          </a:xfrm>
          <a:prstGeom prst="straightConnector1">
            <a:avLst/>
          </a:prstGeom>
          <a:ln w="381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Gerade Verbindung 11">
            <a:extLst>
              <a:ext uri="{FF2B5EF4-FFF2-40B4-BE49-F238E27FC236}">
                <a16:creationId xmlns:a16="http://schemas.microsoft.com/office/drawing/2014/main" id="{A7D30DFE-92CC-7042-AEC2-33125E28F86D}"/>
              </a:ext>
            </a:extLst>
          </p:cNvPr>
          <p:cNvCxnSpPr>
            <a:cxnSpLocks/>
          </p:cNvCxnSpPr>
          <p:nvPr/>
        </p:nvCxnSpPr>
        <p:spPr bwMode="auto">
          <a:xfrm>
            <a:off x="7456637" y="2435686"/>
            <a:ext cx="521283" cy="611300"/>
          </a:xfrm>
          <a:prstGeom prst="line">
            <a:avLst/>
          </a:prstGeom>
          <a:ln w="9525">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9" name="Grafik 88" descr="Pfeil mit einer Linie: Kurve gegen den Uhrzeigersinn Silhouette">
            <a:extLst>
              <a:ext uri="{FF2B5EF4-FFF2-40B4-BE49-F238E27FC236}">
                <a16:creationId xmlns:a16="http://schemas.microsoft.com/office/drawing/2014/main" id="{8A221542-0944-C94A-99CC-254AAC5223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70337">
            <a:off x="7588949" y="2601271"/>
            <a:ext cx="287434" cy="287434"/>
          </a:xfrm>
          <a:prstGeom prst="rect">
            <a:avLst/>
          </a:prstGeom>
        </p:spPr>
      </p:pic>
      <p:sp>
        <p:nvSpPr>
          <p:cNvPr id="73" name="Oval 72">
            <a:extLst>
              <a:ext uri="{FF2B5EF4-FFF2-40B4-BE49-F238E27FC236}">
                <a16:creationId xmlns:a16="http://schemas.microsoft.com/office/drawing/2014/main" id="{CF070347-3D0F-C04A-8411-EABDB7C7105C}"/>
              </a:ext>
            </a:extLst>
          </p:cNvPr>
          <p:cNvSpPr>
            <a:spLocks noChangeAspect="1"/>
          </p:cNvSpPr>
          <p:nvPr/>
        </p:nvSpPr>
        <p:spPr bwMode="auto">
          <a:xfrm>
            <a:off x="8907523" y="2046079"/>
            <a:ext cx="1404258" cy="1404258"/>
          </a:xfrm>
          <a:prstGeom prst="ellipse">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4" name="Sehne 73">
            <a:extLst>
              <a:ext uri="{FF2B5EF4-FFF2-40B4-BE49-F238E27FC236}">
                <a16:creationId xmlns:a16="http://schemas.microsoft.com/office/drawing/2014/main" id="{18E22631-2431-2940-923E-5A6F5AF8D899}"/>
              </a:ext>
            </a:extLst>
          </p:cNvPr>
          <p:cNvSpPr/>
          <p:nvPr/>
        </p:nvSpPr>
        <p:spPr bwMode="auto">
          <a:xfrm rot="5400000">
            <a:off x="9335574" y="2061787"/>
            <a:ext cx="557897" cy="1383800"/>
          </a:xfrm>
          <a:prstGeom prst="chord">
            <a:avLst>
              <a:gd name="adj1" fmla="val 5453588"/>
              <a:gd name="adj2" fmla="val 16200000"/>
            </a:avLst>
          </a:prstGeom>
          <a:solidFill>
            <a:schemeClr val="bg1"/>
          </a:solidFill>
          <a:ln w="9525">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5" name="Sehne 74">
            <a:extLst>
              <a:ext uri="{FF2B5EF4-FFF2-40B4-BE49-F238E27FC236}">
                <a16:creationId xmlns:a16="http://schemas.microsoft.com/office/drawing/2014/main" id="{0C3FE553-74EA-4341-A381-394B730CF30B}"/>
              </a:ext>
            </a:extLst>
          </p:cNvPr>
          <p:cNvSpPr/>
          <p:nvPr/>
        </p:nvSpPr>
        <p:spPr bwMode="auto">
          <a:xfrm rot="16200000">
            <a:off x="9322046" y="2041923"/>
            <a:ext cx="569853" cy="1398903"/>
          </a:xfrm>
          <a:prstGeom prst="chord">
            <a:avLst>
              <a:gd name="adj1" fmla="val 5425746"/>
              <a:gd name="adj2" fmla="val 16200000"/>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76" name="Gerade Verbindung mit Pfeil 75">
            <a:extLst>
              <a:ext uri="{FF2B5EF4-FFF2-40B4-BE49-F238E27FC236}">
                <a16:creationId xmlns:a16="http://schemas.microsoft.com/office/drawing/2014/main" id="{4C725007-84E4-1843-AA51-A68FF22757C7}"/>
              </a:ext>
            </a:extLst>
          </p:cNvPr>
          <p:cNvCxnSpPr>
            <a:cxnSpLocks/>
          </p:cNvCxnSpPr>
          <p:nvPr/>
        </p:nvCxnSpPr>
        <p:spPr bwMode="auto">
          <a:xfrm>
            <a:off x="9614522" y="1851036"/>
            <a:ext cx="0" cy="1815565"/>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77" name="Gerade Verbindung mit Pfeil 76">
            <a:extLst>
              <a:ext uri="{FF2B5EF4-FFF2-40B4-BE49-F238E27FC236}">
                <a16:creationId xmlns:a16="http://schemas.microsoft.com/office/drawing/2014/main" id="{0368349B-D4AE-C447-A818-78991AEBA1B3}"/>
              </a:ext>
            </a:extLst>
          </p:cNvPr>
          <p:cNvCxnSpPr>
            <a:cxnSpLocks/>
          </p:cNvCxnSpPr>
          <p:nvPr/>
        </p:nvCxnSpPr>
        <p:spPr bwMode="auto">
          <a:xfrm flipH="1">
            <a:off x="9193435" y="2470500"/>
            <a:ext cx="785086" cy="583194"/>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78" name="Gerade Verbindung mit Pfeil 77">
            <a:extLst>
              <a:ext uri="{FF2B5EF4-FFF2-40B4-BE49-F238E27FC236}">
                <a16:creationId xmlns:a16="http://schemas.microsoft.com/office/drawing/2014/main" id="{CF0649B1-66FB-EA4F-AA47-B03BCD285582}"/>
              </a:ext>
            </a:extLst>
          </p:cNvPr>
          <p:cNvCxnSpPr>
            <a:cxnSpLocks/>
          </p:cNvCxnSpPr>
          <p:nvPr/>
        </p:nvCxnSpPr>
        <p:spPr bwMode="auto">
          <a:xfrm flipH="1">
            <a:off x="8675178" y="2741374"/>
            <a:ext cx="1821600" cy="0"/>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9" name="Textfeld 78">
                <a:extLst>
                  <a:ext uri="{FF2B5EF4-FFF2-40B4-BE49-F238E27FC236}">
                    <a16:creationId xmlns:a16="http://schemas.microsoft.com/office/drawing/2014/main" id="{4B270809-51E0-6348-9D95-BBDAA5A943A0}"/>
                  </a:ext>
                </a:extLst>
              </p:cNvPr>
              <p:cNvSpPr txBox="1"/>
              <p:nvPr/>
            </p:nvSpPr>
            <p:spPr>
              <a:xfrm>
                <a:off x="9191053" y="3032814"/>
                <a:ext cx="123302"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79" name="Textfeld 78">
                <a:extLst>
                  <a:ext uri="{FF2B5EF4-FFF2-40B4-BE49-F238E27FC236}">
                    <a16:creationId xmlns:a16="http://schemas.microsoft.com/office/drawing/2014/main" id="{4B270809-51E0-6348-9D95-BBDAA5A943A0}"/>
                  </a:ext>
                </a:extLst>
              </p:cNvPr>
              <p:cNvSpPr txBox="1">
                <a:spLocks noRot="1" noChangeAspect="1" noMove="1" noResize="1" noEditPoints="1" noAdjustHandles="1" noChangeArrowheads="1" noChangeShapeType="1" noTextEdit="1"/>
              </p:cNvSpPr>
              <p:nvPr/>
            </p:nvSpPr>
            <p:spPr>
              <a:xfrm>
                <a:off x="9191053" y="3032814"/>
                <a:ext cx="123302" cy="203133"/>
              </a:xfrm>
              <a:prstGeom prst="rect">
                <a:avLst/>
              </a:prstGeom>
              <a:blipFill>
                <a:blip r:embed="rId12"/>
                <a:stretch>
                  <a:fillRect l="-18182" r="-9091"/>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80" name="Textfeld 79">
                <a:extLst>
                  <a:ext uri="{FF2B5EF4-FFF2-40B4-BE49-F238E27FC236}">
                    <a16:creationId xmlns:a16="http://schemas.microsoft.com/office/drawing/2014/main" id="{12051EE8-107D-FF48-9127-5F0F6AC8FD03}"/>
                  </a:ext>
                </a:extLst>
              </p:cNvPr>
              <p:cNvSpPr txBox="1"/>
              <p:nvPr/>
            </p:nvSpPr>
            <p:spPr>
              <a:xfrm>
                <a:off x="10370718" y="2742831"/>
                <a:ext cx="126060"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80" name="Textfeld 79">
                <a:extLst>
                  <a:ext uri="{FF2B5EF4-FFF2-40B4-BE49-F238E27FC236}">
                    <a16:creationId xmlns:a16="http://schemas.microsoft.com/office/drawing/2014/main" id="{12051EE8-107D-FF48-9127-5F0F6AC8FD03}"/>
                  </a:ext>
                </a:extLst>
              </p:cNvPr>
              <p:cNvSpPr txBox="1">
                <a:spLocks noRot="1" noChangeAspect="1" noMove="1" noResize="1" noEditPoints="1" noAdjustHandles="1" noChangeArrowheads="1" noChangeShapeType="1" noTextEdit="1"/>
              </p:cNvSpPr>
              <p:nvPr/>
            </p:nvSpPr>
            <p:spPr>
              <a:xfrm>
                <a:off x="10370718" y="2742831"/>
                <a:ext cx="126060" cy="203133"/>
              </a:xfrm>
              <a:prstGeom prst="rect">
                <a:avLst/>
              </a:prstGeom>
              <a:blipFill>
                <a:blip r:embed="rId8"/>
                <a:stretch>
                  <a:fillRect l="-27273" r="-27273" b="-25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81" name="Textfeld 80">
                <a:extLst>
                  <a:ext uri="{FF2B5EF4-FFF2-40B4-BE49-F238E27FC236}">
                    <a16:creationId xmlns:a16="http://schemas.microsoft.com/office/drawing/2014/main" id="{5478495F-A914-FF42-BA7F-BE8278F0BF84}"/>
                  </a:ext>
                </a:extLst>
              </p:cNvPr>
              <p:cNvSpPr txBox="1"/>
              <p:nvPr/>
            </p:nvSpPr>
            <p:spPr>
              <a:xfrm flipH="1">
                <a:off x="9635544" y="1712035"/>
                <a:ext cx="119044" cy="203133"/>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81" name="Textfeld 80">
                <a:extLst>
                  <a:ext uri="{FF2B5EF4-FFF2-40B4-BE49-F238E27FC236}">
                    <a16:creationId xmlns:a16="http://schemas.microsoft.com/office/drawing/2014/main" id="{5478495F-A914-FF42-BA7F-BE8278F0BF84}"/>
                  </a:ext>
                </a:extLst>
              </p:cNvPr>
              <p:cNvSpPr txBox="1">
                <a:spLocks noRot="1" noChangeAspect="1" noMove="1" noResize="1" noEditPoints="1" noAdjustHandles="1" noChangeArrowheads="1" noChangeShapeType="1" noTextEdit="1"/>
              </p:cNvSpPr>
              <p:nvPr/>
            </p:nvSpPr>
            <p:spPr>
              <a:xfrm flipH="1">
                <a:off x="9635544" y="1712035"/>
                <a:ext cx="119044" cy="203133"/>
              </a:xfrm>
              <a:prstGeom prst="rect">
                <a:avLst/>
              </a:prstGeom>
              <a:blipFill>
                <a:blip r:embed="rId13"/>
                <a:stretch>
                  <a:fillRect l="-20000" r="-20000"/>
                </a:stretch>
              </a:blipFill>
            </p:spPr>
            <p:txBody>
              <a:bodyPr/>
              <a:lstStyle/>
              <a:p>
                <a:r>
                  <a:rPr lang="de-DE">
                    <a:noFill/>
                  </a:rPr>
                  <a:t> </a:t>
                </a:r>
              </a:p>
            </p:txBody>
          </p:sp>
        </mc:Fallback>
      </mc:AlternateContent>
      <p:cxnSp>
        <p:nvCxnSpPr>
          <p:cNvPr id="82" name="Gerade Verbindung mit Pfeil 81">
            <a:extLst>
              <a:ext uri="{FF2B5EF4-FFF2-40B4-BE49-F238E27FC236}">
                <a16:creationId xmlns:a16="http://schemas.microsoft.com/office/drawing/2014/main" id="{28A8D8CC-9026-C241-B8EA-F9B8F656AD64}"/>
              </a:ext>
            </a:extLst>
          </p:cNvPr>
          <p:cNvCxnSpPr>
            <a:cxnSpLocks/>
          </p:cNvCxnSpPr>
          <p:nvPr/>
        </p:nvCxnSpPr>
        <p:spPr bwMode="auto">
          <a:xfrm flipV="1">
            <a:off x="9621106" y="1843521"/>
            <a:ext cx="0" cy="897763"/>
          </a:xfrm>
          <a:prstGeom prst="straightConnector1">
            <a:avLst/>
          </a:prstGeom>
          <a:ln w="381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EB62015A-E93F-384C-8998-D34825466A56}"/>
              </a:ext>
            </a:extLst>
          </p:cNvPr>
          <p:cNvSpPr>
            <a:spLocks noChangeAspect="1"/>
          </p:cNvSpPr>
          <p:nvPr/>
        </p:nvSpPr>
        <p:spPr bwMode="auto">
          <a:xfrm>
            <a:off x="6361039" y="4490808"/>
            <a:ext cx="1404258" cy="1404258"/>
          </a:xfrm>
          <a:prstGeom prst="ellipse">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6" name="Sehne 105">
            <a:extLst>
              <a:ext uri="{FF2B5EF4-FFF2-40B4-BE49-F238E27FC236}">
                <a16:creationId xmlns:a16="http://schemas.microsoft.com/office/drawing/2014/main" id="{89C7BD42-ECD0-A442-BC27-F7FCA63AAAA0}"/>
              </a:ext>
            </a:extLst>
          </p:cNvPr>
          <p:cNvSpPr/>
          <p:nvPr/>
        </p:nvSpPr>
        <p:spPr bwMode="auto">
          <a:xfrm rot="5400000">
            <a:off x="6789090" y="4506516"/>
            <a:ext cx="557897" cy="1383800"/>
          </a:xfrm>
          <a:prstGeom prst="chord">
            <a:avLst>
              <a:gd name="adj1" fmla="val 5453588"/>
              <a:gd name="adj2" fmla="val 16200000"/>
            </a:avLst>
          </a:prstGeom>
          <a:solidFill>
            <a:schemeClr val="bg1"/>
          </a:solidFill>
          <a:ln w="9525">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7" name="Sehne 106">
            <a:extLst>
              <a:ext uri="{FF2B5EF4-FFF2-40B4-BE49-F238E27FC236}">
                <a16:creationId xmlns:a16="http://schemas.microsoft.com/office/drawing/2014/main" id="{0CA9C9E5-E4CF-164D-B5FC-96B1FE43E27A}"/>
              </a:ext>
            </a:extLst>
          </p:cNvPr>
          <p:cNvSpPr/>
          <p:nvPr/>
        </p:nvSpPr>
        <p:spPr bwMode="auto">
          <a:xfrm rot="16200000">
            <a:off x="6775562" y="4486652"/>
            <a:ext cx="569853" cy="1398903"/>
          </a:xfrm>
          <a:prstGeom prst="chord">
            <a:avLst>
              <a:gd name="adj1" fmla="val 5425746"/>
              <a:gd name="adj2" fmla="val 16200000"/>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108" name="Gerade Verbindung mit Pfeil 107">
            <a:extLst>
              <a:ext uri="{FF2B5EF4-FFF2-40B4-BE49-F238E27FC236}">
                <a16:creationId xmlns:a16="http://schemas.microsoft.com/office/drawing/2014/main" id="{28B8CE92-E759-FD43-AE01-7AF211EC4A6F}"/>
              </a:ext>
            </a:extLst>
          </p:cNvPr>
          <p:cNvCxnSpPr>
            <a:cxnSpLocks/>
          </p:cNvCxnSpPr>
          <p:nvPr/>
        </p:nvCxnSpPr>
        <p:spPr bwMode="auto">
          <a:xfrm>
            <a:off x="7068038" y="4295765"/>
            <a:ext cx="0" cy="1815565"/>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09" name="Gerade Verbindung mit Pfeil 108">
            <a:extLst>
              <a:ext uri="{FF2B5EF4-FFF2-40B4-BE49-F238E27FC236}">
                <a16:creationId xmlns:a16="http://schemas.microsoft.com/office/drawing/2014/main" id="{AAD870C2-02F9-C346-B27E-FE7DB523F593}"/>
              </a:ext>
            </a:extLst>
          </p:cNvPr>
          <p:cNvCxnSpPr>
            <a:cxnSpLocks/>
          </p:cNvCxnSpPr>
          <p:nvPr/>
        </p:nvCxnSpPr>
        <p:spPr bwMode="auto">
          <a:xfrm flipH="1">
            <a:off x="6646951" y="4915229"/>
            <a:ext cx="785086" cy="583194"/>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BDB3FA4D-179F-8A4E-BD2E-A42205FC60AC}"/>
              </a:ext>
            </a:extLst>
          </p:cNvPr>
          <p:cNvCxnSpPr>
            <a:cxnSpLocks/>
          </p:cNvCxnSpPr>
          <p:nvPr/>
        </p:nvCxnSpPr>
        <p:spPr bwMode="auto">
          <a:xfrm flipH="1">
            <a:off x="6128694" y="5186103"/>
            <a:ext cx="1821600" cy="0"/>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1" name="Textfeld 110">
                <a:extLst>
                  <a:ext uri="{FF2B5EF4-FFF2-40B4-BE49-F238E27FC236}">
                    <a16:creationId xmlns:a16="http://schemas.microsoft.com/office/drawing/2014/main" id="{F0007F79-4918-BB4D-A4D7-CC985396955A}"/>
                  </a:ext>
                </a:extLst>
              </p:cNvPr>
              <p:cNvSpPr txBox="1"/>
              <p:nvPr/>
            </p:nvSpPr>
            <p:spPr>
              <a:xfrm>
                <a:off x="6644569" y="5477543"/>
                <a:ext cx="123302"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111" name="Textfeld 110">
                <a:extLst>
                  <a:ext uri="{FF2B5EF4-FFF2-40B4-BE49-F238E27FC236}">
                    <a16:creationId xmlns:a16="http://schemas.microsoft.com/office/drawing/2014/main" id="{F0007F79-4918-BB4D-A4D7-CC985396955A}"/>
                  </a:ext>
                </a:extLst>
              </p:cNvPr>
              <p:cNvSpPr txBox="1">
                <a:spLocks noRot="1" noChangeAspect="1" noMove="1" noResize="1" noEditPoints="1" noAdjustHandles="1" noChangeArrowheads="1" noChangeShapeType="1" noTextEdit="1"/>
              </p:cNvSpPr>
              <p:nvPr/>
            </p:nvSpPr>
            <p:spPr>
              <a:xfrm>
                <a:off x="6644569" y="5477543"/>
                <a:ext cx="123302" cy="203133"/>
              </a:xfrm>
              <a:prstGeom prst="rect">
                <a:avLst/>
              </a:prstGeom>
              <a:blipFill>
                <a:blip r:embed="rId14"/>
                <a:stretch>
                  <a:fillRect l="-20000" r="-20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12" name="Textfeld 111">
                <a:extLst>
                  <a:ext uri="{FF2B5EF4-FFF2-40B4-BE49-F238E27FC236}">
                    <a16:creationId xmlns:a16="http://schemas.microsoft.com/office/drawing/2014/main" id="{63F6DD6F-D08D-2F46-84D9-B0F9DF6F8CFF}"/>
                  </a:ext>
                </a:extLst>
              </p:cNvPr>
              <p:cNvSpPr txBox="1"/>
              <p:nvPr/>
            </p:nvSpPr>
            <p:spPr>
              <a:xfrm>
                <a:off x="7824234" y="5187560"/>
                <a:ext cx="126060"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112" name="Textfeld 111">
                <a:extLst>
                  <a:ext uri="{FF2B5EF4-FFF2-40B4-BE49-F238E27FC236}">
                    <a16:creationId xmlns:a16="http://schemas.microsoft.com/office/drawing/2014/main" id="{63F6DD6F-D08D-2F46-84D9-B0F9DF6F8CFF}"/>
                  </a:ext>
                </a:extLst>
              </p:cNvPr>
              <p:cNvSpPr txBox="1">
                <a:spLocks noRot="1" noChangeAspect="1" noMove="1" noResize="1" noEditPoints="1" noAdjustHandles="1" noChangeArrowheads="1" noChangeShapeType="1" noTextEdit="1"/>
              </p:cNvSpPr>
              <p:nvPr/>
            </p:nvSpPr>
            <p:spPr>
              <a:xfrm>
                <a:off x="7824234" y="5187560"/>
                <a:ext cx="126060" cy="203133"/>
              </a:xfrm>
              <a:prstGeom prst="rect">
                <a:avLst/>
              </a:prstGeom>
              <a:blipFill>
                <a:blip r:embed="rId15"/>
                <a:stretch>
                  <a:fillRect l="-40000" r="-30000" b="-23529"/>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13" name="Textfeld 112">
                <a:extLst>
                  <a:ext uri="{FF2B5EF4-FFF2-40B4-BE49-F238E27FC236}">
                    <a16:creationId xmlns:a16="http://schemas.microsoft.com/office/drawing/2014/main" id="{F54964D8-E99D-844F-8322-C30A98F4D826}"/>
                  </a:ext>
                </a:extLst>
              </p:cNvPr>
              <p:cNvSpPr txBox="1"/>
              <p:nvPr/>
            </p:nvSpPr>
            <p:spPr>
              <a:xfrm flipH="1">
                <a:off x="7089060" y="4156764"/>
                <a:ext cx="119044" cy="203133"/>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113" name="Textfeld 112">
                <a:extLst>
                  <a:ext uri="{FF2B5EF4-FFF2-40B4-BE49-F238E27FC236}">
                    <a16:creationId xmlns:a16="http://schemas.microsoft.com/office/drawing/2014/main" id="{F54964D8-E99D-844F-8322-C30A98F4D826}"/>
                  </a:ext>
                </a:extLst>
              </p:cNvPr>
              <p:cNvSpPr txBox="1">
                <a:spLocks noRot="1" noChangeAspect="1" noMove="1" noResize="1" noEditPoints="1" noAdjustHandles="1" noChangeArrowheads="1" noChangeShapeType="1" noTextEdit="1"/>
              </p:cNvSpPr>
              <p:nvPr/>
            </p:nvSpPr>
            <p:spPr>
              <a:xfrm flipH="1">
                <a:off x="7089060" y="4156764"/>
                <a:ext cx="119044" cy="203133"/>
              </a:xfrm>
              <a:prstGeom prst="rect">
                <a:avLst/>
              </a:prstGeom>
              <a:blipFill>
                <a:blip r:embed="rId16"/>
                <a:stretch>
                  <a:fillRect l="-20000" r="-10000"/>
                </a:stretch>
              </a:blipFill>
            </p:spPr>
            <p:txBody>
              <a:bodyPr/>
              <a:lstStyle/>
              <a:p>
                <a:r>
                  <a:rPr lang="de-DE">
                    <a:noFill/>
                  </a:rPr>
                  <a:t> </a:t>
                </a:r>
              </a:p>
            </p:txBody>
          </p:sp>
        </mc:Fallback>
      </mc:AlternateContent>
      <p:cxnSp>
        <p:nvCxnSpPr>
          <p:cNvPr id="114" name="Gerade Verbindung mit Pfeil 113">
            <a:extLst>
              <a:ext uri="{FF2B5EF4-FFF2-40B4-BE49-F238E27FC236}">
                <a16:creationId xmlns:a16="http://schemas.microsoft.com/office/drawing/2014/main" id="{292570DD-01B0-D04D-9A28-E79C6E912431}"/>
              </a:ext>
            </a:extLst>
          </p:cNvPr>
          <p:cNvCxnSpPr>
            <a:cxnSpLocks/>
            <a:stCxn id="107" idx="2"/>
          </p:cNvCxnSpPr>
          <p:nvPr/>
        </p:nvCxnSpPr>
        <p:spPr bwMode="auto">
          <a:xfrm>
            <a:off x="7060429" y="5188722"/>
            <a:ext cx="919333" cy="4228"/>
          </a:xfrm>
          <a:prstGeom prst="straightConnector1">
            <a:avLst/>
          </a:prstGeom>
          <a:ln w="381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5" name="Oval 114">
            <a:extLst>
              <a:ext uri="{FF2B5EF4-FFF2-40B4-BE49-F238E27FC236}">
                <a16:creationId xmlns:a16="http://schemas.microsoft.com/office/drawing/2014/main" id="{63C97D4D-6DFA-A343-A5E3-270780FEF2AC}"/>
              </a:ext>
            </a:extLst>
          </p:cNvPr>
          <p:cNvSpPr>
            <a:spLocks noChangeAspect="1"/>
          </p:cNvSpPr>
          <p:nvPr/>
        </p:nvSpPr>
        <p:spPr bwMode="auto">
          <a:xfrm>
            <a:off x="8332876" y="4486907"/>
            <a:ext cx="1404258" cy="1404258"/>
          </a:xfrm>
          <a:prstGeom prst="ellipse">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6" name="Sehne 115">
            <a:extLst>
              <a:ext uri="{FF2B5EF4-FFF2-40B4-BE49-F238E27FC236}">
                <a16:creationId xmlns:a16="http://schemas.microsoft.com/office/drawing/2014/main" id="{681AEEF0-2263-1B43-834F-AA048D4CA0C8}"/>
              </a:ext>
            </a:extLst>
          </p:cNvPr>
          <p:cNvSpPr/>
          <p:nvPr/>
        </p:nvSpPr>
        <p:spPr bwMode="auto">
          <a:xfrm rot="5400000">
            <a:off x="8760927" y="4502615"/>
            <a:ext cx="557897" cy="1383800"/>
          </a:xfrm>
          <a:prstGeom prst="chord">
            <a:avLst>
              <a:gd name="adj1" fmla="val 5453588"/>
              <a:gd name="adj2" fmla="val 16200000"/>
            </a:avLst>
          </a:prstGeom>
          <a:solidFill>
            <a:schemeClr val="bg1"/>
          </a:solidFill>
          <a:ln w="9525">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7" name="Sehne 116">
            <a:extLst>
              <a:ext uri="{FF2B5EF4-FFF2-40B4-BE49-F238E27FC236}">
                <a16:creationId xmlns:a16="http://schemas.microsoft.com/office/drawing/2014/main" id="{848CC2F6-C4BF-FB49-9B6F-0D3513601DBC}"/>
              </a:ext>
            </a:extLst>
          </p:cNvPr>
          <p:cNvSpPr/>
          <p:nvPr/>
        </p:nvSpPr>
        <p:spPr bwMode="auto">
          <a:xfrm rot="16200000">
            <a:off x="8747399" y="4482751"/>
            <a:ext cx="569853" cy="1398903"/>
          </a:xfrm>
          <a:prstGeom prst="chord">
            <a:avLst>
              <a:gd name="adj1" fmla="val 5425746"/>
              <a:gd name="adj2" fmla="val 16200000"/>
            </a:avLst>
          </a:prstGeom>
          <a:solidFill>
            <a:schemeClr val="bg1"/>
          </a:solidFill>
          <a:ln w="9525">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119" name="Gerade Verbindung mit Pfeil 118">
            <a:extLst>
              <a:ext uri="{FF2B5EF4-FFF2-40B4-BE49-F238E27FC236}">
                <a16:creationId xmlns:a16="http://schemas.microsoft.com/office/drawing/2014/main" id="{E7FFF5D4-7EE1-7E49-9B01-2296B4B58A0F}"/>
              </a:ext>
            </a:extLst>
          </p:cNvPr>
          <p:cNvCxnSpPr>
            <a:cxnSpLocks/>
          </p:cNvCxnSpPr>
          <p:nvPr/>
        </p:nvCxnSpPr>
        <p:spPr bwMode="auto">
          <a:xfrm flipH="1">
            <a:off x="8618788" y="4911328"/>
            <a:ext cx="785086" cy="583194"/>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9C1D569F-4482-144A-9BA7-496741938327}"/>
              </a:ext>
            </a:extLst>
          </p:cNvPr>
          <p:cNvCxnSpPr>
            <a:cxnSpLocks/>
          </p:cNvCxnSpPr>
          <p:nvPr/>
        </p:nvCxnSpPr>
        <p:spPr bwMode="auto">
          <a:xfrm flipH="1">
            <a:off x="8100531" y="5182202"/>
            <a:ext cx="1821600" cy="0"/>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1" name="Textfeld 120">
                <a:extLst>
                  <a:ext uri="{FF2B5EF4-FFF2-40B4-BE49-F238E27FC236}">
                    <a16:creationId xmlns:a16="http://schemas.microsoft.com/office/drawing/2014/main" id="{131E5FBF-53B8-074E-A43A-4A46C37C22AC}"/>
                  </a:ext>
                </a:extLst>
              </p:cNvPr>
              <p:cNvSpPr txBox="1"/>
              <p:nvPr/>
            </p:nvSpPr>
            <p:spPr>
              <a:xfrm>
                <a:off x="8616406" y="5473642"/>
                <a:ext cx="123302"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121" name="Textfeld 120">
                <a:extLst>
                  <a:ext uri="{FF2B5EF4-FFF2-40B4-BE49-F238E27FC236}">
                    <a16:creationId xmlns:a16="http://schemas.microsoft.com/office/drawing/2014/main" id="{131E5FBF-53B8-074E-A43A-4A46C37C22AC}"/>
                  </a:ext>
                </a:extLst>
              </p:cNvPr>
              <p:cNvSpPr txBox="1">
                <a:spLocks noRot="1" noChangeAspect="1" noMove="1" noResize="1" noEditPoints="1" noAdjustHandles="1" noChangeArrowheads="1" noChangeShapeType="1" noTextEdit="1"/>
              </p:cNvSpPr>
              <p:nvPr/>
            </p:nvSpPr>
            <p:spPr>
              <a:xfrm>
                <a:off x="8616406" y="5473642"/>
                <a:ext cx="123302" cy="203133"/>
              </a:xfrm>
              <a:prstGeom prst="rect">
                <a:avLst/>
              </a:prstGeom>
              <a:blipFill>
                <a:blip r:embed="rId17"/>
                <a:stretch>
                  <a:fillRect l="-18182" r="-9091"/>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22" name="Textfeld 121">
                <a:extLst>
                  <a:ext uri="{FF2B5EF4-FFF2-40B4-BE49-F238E27FC236}">
                    <a16:creationId xmlns:a16="http://schemas.microsoft.com/office/drawing/2014/main" id="{CB63D428-9591-0D4E-A6D6-D142CF670B32}"/>
                  </a:ext>
                </a:extLst>
              </p:cNvPr>
              <p:cNvSpPr txBox="1"/>
              <p:nvPr/>
            </p:nvSpPr>
            <p:spPr>
              <a:xfrm>
                <a:off x="9796071" y="5183659"/>
                <a:ext cx="126060" cy="2031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122" name="Textfeld 121">
                <a:extLst>
                  <a:ext uri="{FF2B5EF4-FFF2-40B4-BE49-F238E27FC236}">
                    <a16:creationId xmlns:a16="http://schemas.microsoft.com/office/drawing/2014/main" id="{CB63D428-9591-0D4E-A6D6-D142CF670B32}"/>
                  </a:ext>
                </a:extLst>
              </p:cNvPr>
              <p:cNvSpPr txBox="1">
                <a:spLocks noRot="1" noChangeAspect="1" noMove="1" noResize="1" noEditPoints="1" noAdjustHandles="1" noChangeArrowheads="1" noChangeShapeType="1" noTextEdit="1"/>
              </p:cNvSpPr>
              <p:nvPr/>
            </p:nvSpPr>
            <p:spPr>
              <a:xfrm>
                <a:off x="9796071" y="5183659"/>
                <a:ext cx="126060" cy="203133"/>
              </a:xfrm>
              <a:prstGeom prst="rect">
                <a:avLst/>
              </a:prstGeom>
              <a:blipFill>
                <a:blip r:embed="rId18"/>
                <a:stretch>
                  <a:fillRect l="-27273" r="-27273" b="-17647"/>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23" name="Textfeld 122">
                <a:extLst>
                  <a:ext uri="{FF2B5EF4-FFF2-40B4-BE49-F238E27FC236}">
                    <a16:creationId xmlns:a16="http://schemas.microsoft.com/office/drawing/2014/main" id="{6E4D3DA4-874F-1244-BF0D-4A9988C15F69}"/>
                  </a:ext>
                </a:extLst>
              </p:cNvPr>
              <p:cNvSpPr txBox="1"/>
              <p:nvPr/>
            </p:nvSpPr>
            <p:spPr>
              <a:xfrm flipH="1">
                <a:off x="9060897" y="4152863"/>
                <a:ext cx="119044" cy="203133"/>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2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200" dirty="0" err="1">
                  <a:solidFill>
                    <a:schemeClr val="tx1">
                      <a:lumMod val="50000"/>
                    </a:schemeClr>
                  </a:solidFill>
                  <a:latin typeface="IBM Plex Sans" charset="0"/>
                  <a:ea typeface="IBM Plex Sans" charset="0"/>
                  <a:cs typeface="IBM Plex Sans" charset="0"/>
                </a:endParaRPr>
              </a:p>
            </p:txBody>
          </p:sp>
        </mc:Choice>
        <mc:Fallback>
          <p:sp>
            <p:nvSpPr>
              <p:cNvPr id="123" name="Textfeld 122">
                <a:extLst>
                  <a:ext uri="{FF2B5EF4-FFF2-40B4-BE49-F238E27FC236}">
                    <a16:creationId xmlns:a16="http://schemas.microsoft.com/office/drawing/2014/main" id="{6E4D3DA4-874F-1244-BF0D-4A9988C15F69}"/>
                  </a:ext>
                </a:extLst>
              </p:cNvPr>
              <p:cNvSpPr txBox="1">
                <a:spLocks noRot="1" noChangeAspect="1" noMove="1" noResize="1" noEditPoints="1" noAdjustHandles="1" noChangeArrowheads="1" noChangeShapeType="1" noTextEdit="1"/>
              </p:cNvSpPr>
              <p:nvPr/>
            </p:nvSpPr>
            <p:spPr>
              <a:xfrm flipH="1">
                <a:off x="9060897" y="4152863"/>
                <a:ext cx="119044" cy="203133"/>
              </a:xfrm>
              <a:prstGeom prst="rect">
                <a:avLst/>
              </a:prstGeom>
              <a:blipFill>
                <a:blip r:embed="rId19"/>
                <a:stretch>
                  <a:fillRect l="-20000" r="-20000"/>
                </a:stretch>
              </a:blipFill>
            </p:spPr>
            <p:txBody>
              <a:bodyPr/>
              <a:lstStyle/>
              <a:p>
                <a:r>
                  <a:rPr lang="de-DE">
                    <a:noFill/>
                  </a:rPr>
                  <a:t> </a:t>
                </a:r>
              </a:p>
            </p:txBody>
          </p:sp>
        </mc:Fallback>
      </mc:AlternateContent>
      <p:cxnSp>
        <p:nvCxnSpPr>
          <p:cNvPr id="124" name="Gerade Verbindung mit Pfeil 123">
            <a:extLst>
              <a:ext uri="{FF2B5EF4-FFF2-40B4-BE49-F238E27FC236}">
                <a16:creationId xmlns:a16="http://schemas.microsoft.com/office/drawing/2014/main" id="{A864023D-4DAC-8847-80A3-F81D8AB642BF}"/>
              </a:ext>
            </a:extLst>
          </p:cNvPr>
          <p:cNvCxnSpPr>
            <a:cxnSpLocks/>
            <a:stCxn id="116" idx="2"/>
          </p:cNvCxnSpPr>
          <p:nvPr/>
        </p:nvCxnSpPr>
        <p:spPr bwMode="auto">
          <a:xfrm flipH="1">
            <a:off x="8619042" y="5189126"/>
            <a:ext cx="421092" cy="305396"/>
          </a:xfrm>
          <a:prstGeom prst="straightConnector1">
            <a:avLst/>
          </a:prstGeom>
          <a:ln w="38100">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91" name="Grafik 90" descr="Aktualisieren Silhouette">
            <a:extLst>
              <a:ext uri="{FF2B5EF4-FFF2-40B4-BE49-F238E27FC236}">
                <a16:creationId xmlns:a16="http://schemas.microsoft.com/office/drawing/2014/main" id="{33F77AD9-4261-4040-B47E-F47C4222F0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2355832">
            <a:off x="8826390" y="4980644"/>
            <a:ext cx="328675" cy="296943"/>
          </a:xfrm>
          <a:prstGeom prst="rect">
            <a:avLst/>
          </a:prstGeom>
          <a:scene3d>
            <a:camera prst="isometricBottomDown"/>
            <a:lightRig rig="threePt" dir="t"/>
          </a:scene3d>
        </p:spPr>
      </p:pic>
      <p:cxnSp>
        <p:nvCxnSpPr>
          <p:cNvPr id="118" name="Gerade Verbindung mit Pfeil 117">
            <a:extLst>
              <a:ext uri="{FF2B5EF4-FFF2-40B4-BE49-F238E27FC236}">
                <a16:creationId xmlns:a16="http://schemas.microsoft.com/office/drawing/2014/main" id="{50A1B461-501A-8741-8D7C-E493B3E776FD}"/>
              </a:ext>
            </a:extLst>
          </p:cNvPr>
          <p:cNvCxnSpPr>
            <a:cxnSpLocks/>
          </p:cNvCxnSpPr>
          <p:nvPr/>
        </p:nvCxnSpPr>
        <p:spPr bwMode="auto">
          <a:xfrm>
            <a:off x="9039875" y="4291864"/>
            <a:ext cx="0" cy="1815565"/>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258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393441B-A34E-744A-B055-7D261B9F7792}"/>
              </a:ext>
            </a:extLst>
          </p:cNvPr>
          <p:cNvSpPr>
            <a:spLocks noGrp="1"/>
          </p:cNvSpPr>
          <p:nvPr>
            <p:ph type="ftr" sz="quarter" idx="10"/>
          </p:nvPr>
        </p:nvSpPr>
        <p:spPr/>
        <p:txBody>
          <a:bodyPr/>
          <a:lstStyle/>
          <a:p>
            <a:r>
              <a:rPr lang="en-US"/>
              <a:t>Group Name / DOC ID / Month XX, 2020 / © 2020 IBM Corporation</a:t>
            </a:r>
            <a:endParaRPr lang="en-US" dirty="0"/>
          </a:p>
        </p:txBody>
      </p:sp>
      <p:sp>
        <p:nvSpPr>
          <p:cNvPr id="3" name="Foliennummernplatzhalter 2">
            <a:extLst>
              <a:ext uri="{FF2B5EF4-FFF2-40B4-BE49-F238E27FC236}">
                <a16:creationId xmlns:a16="http://schemas.microsoft.com/office/drawing/2014/main" id="{5F22D047-FCE0-D44E-82EF-489EFA2C5EA1}"/>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6" name="Textplatzhalter 5">
            <a:extLst>
              <a:ext uri="{FF2B5EF4-FFF2-40B4-BE49-F238E27FC236}">
                <a16:creationId xmlns:a16="http://schemas.microsoft.com/office/drawing/2014/main" id="{706B04C4-3B45-4B44-AED2-A4AE30C204C9}"/>
              </a:ext>
            </a:extLst>
          </p:cNvPr>
          <p:cNvSpPr txBox="1">
            <a:spLocks/>
          </p:cNvSpPr>
          <p:nvPr/>
        </p:nvSpPr>
        <p:spPr>
          <a:xfrm>
            <a:off x="292608" y="231648"/>
            <a:ext cx="6710076"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Example</a:t>
            </a:r>
            <a:r>
              <a:rPr lang="de-DE" sz="4000" kern="0" dirty="0">
                <a:latin typeface="IBM Plex Sans Light" panose="020B0403050203000203" pitchFamily="34" charset="0"/>
              </a:rPr>
              <a:t> Circuit </a:t>
            </a:r>
            <a:r>
              <a:rPr lang="de-DE" sz="4000" kern="0" dirty="0" err="1">
                <a:latin typeface="IBM Plex Sans Light" panose="020B0403050203000203" pitchFamily="34" charset="0"/>
              </a:rPr>
              <a:t>and</a:t>
            </a:r>
            <a:r>
              <a:rPr lang="de-DE" sz="4000" kern="0" dirty="0">
                <a:latin typeface="IBM Plex Sans Light" panose="020B0403050203000203" pitchFamily="34" charset="0"/>
              </a:rPr>
              <a:t> Solution</a:t>
            </a:r>
          </a:p>
        </p:txBody>
      </p:sp>
      <p:sp>
        <p:nvSpPr>
          <p:cNvPr id="7" name="Rechteck 6">
            <a:extLst>
              <a:ext uri="{FF2B5EF4-FFF2-40B4-BE49-F238E27FC236}">
                <a16:creationId xmlns:a16="http://schemas.microsoft.com/office/drawing/2014/main" id="{D49E6AC5-8655-A440-8AB2-5ECDE4631D21}"/>
              </a:ext>
            </a:extLst>
          </p:cNvPr>
          <p:cNvSpPr/>
          <p:nvPr/>
        </p:nvSpPr>
        <p:spPr>
          <a:xfrm>
            <a:off x="362216" y="2947500"/>
            <a:ext cx="2305405" cy="1754326"/>
          </a:xfrm>
          <a:prstGeom prst="rect">
            <a:avLst/>
          </a:prstGeom>
        </p:spPr>
        <p:txBody>
          <a:bodyPr wrap="square">
            <a:spAutoFit/>
          </a:bodyPr>
          <a:lstStyle/>
          <a:p>
            <a:r>
              <a:rPr lang="de-DE" dirty="0" err="1">
                <a:latin typeface="IBM Plex Sans Light" panose="020B0403050203000203" pitchFamily="34" charset="0"/>
              </a:rPr>
              <a:t>You</a:t>
            </a:r>
            <a:r>
              <a:rPr lang="de-DE" dirty="0">
                <a:latin typeface="IBM Plex Sans Light" panose="020B0403050203000203" pitchFamily="34" charset="0"/>
              </a:rPr>
              <a:t> </a:t>
            </a:r>
            <a:r>
              <a:rPr lang="de-DE" dirty="0" err="1">
                <a:latin typeface="IBM Plex Sans Light" panose="020B0403050203000203" pitchFamily="34" charset="0"/>
              </a:rPr>
              <a:t>want</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try</a:t>
            </a:r>
            <a:r>
              <a:rPr lang="de-DE" dirty="0">
                <a:latin typeface="IBM Plex Sans Light" panose="020B0403050203000203" pitchFamily="34" charset="0"/>
              </a:rPr>
              <a:t> out </a:t>
            </a:r>
            <a:r>
              <a:rPr lang="de-DE" dirty="0" err="1">
                <a:latin typeface="IBM Plex Sans Light" panose="020B0403050203000203" pitchFamily="34" charset="0"/>
              </a:rPr>
              <a:t>this</a:t>
            </a:r>
            <a:r>
              <a:rPr lang="de-DE" dirty="0">
                <a:latin typeface="IBM Plex Sans Light" panose="020B0403050203000203" pitchFamily="34" charset="0"/>
              </a:rPr>
              <a:t> </a:t>
            </a:r>
            <a:r>
              <a:rPr lang="de-DE" dirty="0" err="1">
                <a:latin typeface="IBM Plex Sans Light" panose="020B0403050203000203" pitchFamily="34" charset="0"/>
              </a:rPr>
              <a:t>strategy</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wizard</a:t>
            </a:r>
            <a:r>
              <a:rPr lang="de-DE" dirty="0">
                <a:latin typeface="IBM Plex Sans Light" panose="020B0403050203000203" pitchFamily="34" charset="0"/>
              </a:rPr>
              <a:t> </a:t>
            </a:r>
            <a:r>
              <a:rPr lang="de-DE" dirty="0" err="1">
                <a:latin typeface="IBM Plex Sans Light" panose="020B0403050203000203" pitchFamily="34" charset="0"/>
              </a:rPr>
              <a:t>asks</a:t>
            </a:r>
            <a:r>
              <a:rPr lang="de-DE" dirty="0">
                <a:latin typeface="IBM Plex Sans Light" panose="020B0403050203000203" pitchFamily="34" charset="0"/>
              </a:rPr>
              <a:t> </a:t>
            </a:r>
            <a:r>
              <a:rPr lang="de-DE" dirty="0" err="1">
                <a:latin typeface="IBM Plex Sans Light" panose="020B0403050203000203" pitchFamily="34" charset="0"/>
              </a:rPr>
              <a:t>you</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shape</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shape</a:t>
            </a:r>
            <a:r>
              <a:rPr lang="de-DE" dirty="0">
                <a:latin typeface="IBM Plex Sans Light" panose="020B0403050203000203" pitchFamily="34" charset="0"/>
              </a:rPr>
              <a:t>.</a:t>
            </a:r>
          </a:p>
          <a:p>
            <a:endParaRPr lang="de-DE" dirty="0">
              <a:latin typeface="IBM Plex Sans Light" panose="020B0403050203000203" pitchFamily="34" charset="0"/>
            </a:endParaRPr>
          </a:p>
        </p:txBody>
      </p:sp>
      <p:pic>
        <p:nvPicPr>
          <p:cNvPr id="8" name="Grafik 7">
            <a:extLst>
              <a:ext uri="{FF2B5EF4-FFF2-40B4-BE49-F238E27FC236}">
                <a16:creationId xmlns:a16="http://schemas.microsoft.com/office/drawing/2014/main" id="{E9DD0915-4B41-4945-A633-CB158F38FDDA}"/>
              </a:ext>
            </a:extLst>
          </p:cNvPr>
          <p:cNvPicPr>
            <a:picLocks noChangeAspect="1"/>
          </p:cNvPicPr>
          <p:nvPr/>
        </p:nvPicPr>
        <p:blipFill>
          <a:blip r:embed="rId2"/>
          <a:stretch>
            <a:fillRect/>
          </a:stretch>
        </p:blipFill>
        <p:spPr>
          <a:xfrm>
            <a:off x="3142941" y="2213034"/>
            <a:ext cx="5906118" cy="2431931"/>
          </a:xfrm>
          <a:prstGeom prst="rect">
            <a:avLst/>
          </a:prstGeom>
        </p:spPr>
      </p:pic>
      <mc:AlternateContent xmlns:mc="http://schemas.openxmlformats.org/markup-compatibility/2006">
        <mc:Choice xmlns:a14="http://schemas.microsoft.com/office/drawing/2010/main" Requires="a14">
          <p:sp>
            <p:nvSpPr>
              <p:cNvPr id="9" name="Rechteck 8">
                <a:extLst>
                  <a:ext uri="{FF2B5EF4-FFF2-40B4-BE49-F238E27FC236}">
                    <a16:creationId xmlns:a16="http://schemas.microsoft.com/office/drawing/2014/main" id="{14D16D85-FFA5-4C47-BFF8-7FA5508492A9}"/>
                  </a:ext>
                </a:extLst>
              </p:cNvPr>
              <p:cNvSpPr/>
              <p:nvPr/>
            </p:nvSpPr>
            <p:spPr>
              <a:xfrm>
                <a:off x="3142941" y="4711298"/>
                <a:ext cx="6012634" cy="519309"/>
              </a:xfrm>
              <a:prstGeom prst="rect">
                <a:avLst/>
              </a:prstGeom>
            </p:spPr>
            <p:txBody>
              <a:bodyPr wrap="square">
                <a:spAutoFit/>
              </a:bodyPr>
              <a:lstStyle/>
              <a:p>
                <a:r>
                  <a:rPr lang="de-DE" dirty="0">
                    <a:latin typeface="STIXMathJax_Normal"/>
                  </a:rPr>
                  <a:t>𝐻 𝑆</a:t>
                </a:r>
                <a:r>
                  <a:rPr lang="de-DE" dirty="0">
                    <a:latin typeface="STIXMathJax_Main"/>
                  </a:rPr>
                  <a:t>† </a:t>
                </a:r>
                <a:r>
                  <a:rPr lang="de-DE" dirty="0">
                    <a:latin typeface="STIXMathJax_Size1"/>
                  </a:rPr>
                  <a:t>⨂ </a:t>
                </a:r>
                <a:r>
                  <a:rPr lang="de-DE" dirty="0">
                    <a:latin typeface="STIXMathJax_Normal"/>
                  </a:rPr>
                  <a:t>𝐻 𝑆</a:t>
                </a:r>
                <a:r>
                  <a:rPr lang="de-DE" dirty="0">
                    <a:latin typeface="STIXMathJax_Main"/>
                  </a:rPr>
                  <a:t>† </a:t>
                </a:r>
                <a:r>
                  <a:rPr lang="de-DE" dirty="0">
                    <a:latin typeface="STIXMathJax_Size1"/>
                  </a:rPr>
                  <a:t>⨂ </a:t>
                </a:r>
                <a:r>
                  <a:rPr lang="de-DE" dirty="0">
                    <a:latin typeface="STIXMathJax_Normal"/>
                  </a:rPr>
                  <a:t>𝐻</a:t>
                </a:r>
                <a:r>
                  <a:rPr lang="de-DE" dirty="0">
                    <a:latin typeface="STIXMathJax_Main"/>
                  </a:rPr>
                  <a:t> (</a:t>
                </a:r>
                <a14:m>
                  <m:oMath xmlns:m="http://schemas.openxmlformats.org/officeDocument/2006/math">
                    <m:f>
                      <m:fPr>
                        <m:ctrlPr>
                          <a:rPr lang="de-DE">
                            <a:latin typeface="Cambria Math" panose="02040503050406030204" pitchFamily="18" charset="0"/>
                            <a:ea typeface="Cambria Math" panose="02040503050406030204" pitchFamily="18" charset="0"/>
                          </a:rPr>
                        </m:ctrlPr>
                      </m:fPr>
                      <m:num>
                        <m:d>
                          <m:dPr>
                            <m:begChr m:val=""/>
                            <m:endChr m:val="⟩"/>
                            <m:ctrlPr>
                              <a:rPr lang="de-DE">
                                <a:latin typeface="Cambria Math" panose="02040503050406030204" pitchFamily="18" charset="0"/>
                                <a:ea typeface="Cambria Math" panose="02040503050406030204" pitchFamily="18" charset="0"/>
                              </a:rPr>
                            </m:ctrlPr>
                          </m:dPr>
                          <m:e>
                            <m:r>
                              <a:rPr lang="de-DE" i="0">
                                <a:latin typeface="Cambria Math" panose="02040503050406030204" pitchFamily="18" charset="0"/>
                                <a:ea typeface="Cambria Math" panose="02040503050406030204" pitchFamily="18" charset="0"/>
                              </a:rPr>
                              <m:t>|000</m:t>
                            </m:r>
                          </m:e>
                        </m:d>
                        <m:r>
                          <a:rPr lang="de-DE" i="0">
                            <a:latin typeface="Cambria Math" panose="02040503050406030204" pitchFamily="18" charset="0"/>
                            <a:ea typeface="Cambria Math" panose="02040503050406030204" pitchFamily="18" charset="0"/>
                          </a:rPr>
                          <m:t>+|</m:t>
                        </m:r>
                        <m:d>
                          <m:dPr>
                            <m:begChr m:val=""/>
                            <m:endChr m:val="⟩"/>
                            <m:ctrlPr>
                              <a:rPr lang="de-DE">
                                <a:latin typeface="Cambria Math" panose="02040503050406030204" pitchFamily="18" charset="0"/>
                                <a:ea typeface="Cambria Math" panose="02040503050406030204" pitchFamily="18" charset="0"/>
                              </a:rPr>
                            </m:ctrlPr>
                          </m:dPr>
                          <m:e>
                            <m:r>
                              <a:rPr lang="de-DE" i="0">
                                <a:latin typeface="Cambria Math" panose="02040503050406030204" pitchFamily="18" charset="0"/>
                                <a:ea typeface="Cambria Math" panose="02040503050406030204" pitchFamily="18" charset="0"/>
                              </a:rPr>
                              <m:t>111</m:t>
                            </m:r>
                          </m:e>
                        </m:d>
                      </m:num>
                      <m:den>
                        <m:rad>
                          <m:radPr>
                            <m:degHide m:val="on"/>
                            <m:ctrlPr>
                              <a:rPr lang="de-DE">
                                <a:latin typeface="Cambria Math" panose="02040503050406030204" pitchFamily="18" charset="0"/>
                                <a:ea typeface="Cambria Math" panose="02040503050406030204" pitchFamily="18" charset="0"/>
                              </a:rPr>
                            </m:ctrlPr>
                          </m:radPr>
                          <m:deg/>
                          <m:e>
                            <m:r>
                              <a:rPr lang="de-DE" i="0">
                                <a:latin typeface="Cambria Math" panose="02040503050406030204" pitchFamily="18" charset="0"/>
                                <a:ea typeface="Cambria Math" panose="02040503050406030204" pitchFamily="18" charset="0"/>
                              </a:rPr>
                              <m:t>2</m:t>
                            </m:r>
                          </m:e>
                        </m:rad>
                      </m:den>
                    </m:f>
                  </m:oMath>
                </a14:m>
                <a:r>
                  <a:rPr lang="de-DE" dirty="0">
                    <a:latin typeface="STIXMathJax_Main"/>
                  </a:rPr>
                  <a:t>) = </a:t>
                </a:r>
                <a14:m>
                  <m:oMath xmlns:m="http://schemas.openxmlformats.org/officeDocument/2006/math">
                    <m:f>
                      <m:fPr>
                        <m:ctrlPr>
                          <a:rPr lang="de-DE">
                            <a:latin typeface="Cambria Math" panose="02040503050406030204" pitchFamily="18" charset="0"/>
                            <a:ea typeface="Cambria Math" panose="02040503050406030204" pitchFamily="18" charset="0"/>
                          </a:rPr>
                        </m:ctrlPr>
                      </m:fPr>
                      <m:num>
                        <m:r>
                          <a:rPr lang="de-DE" b="0" i="0" smtClean="0">
                            <a:latin typeface="Cambria Math" panose="02040503050406030204" pitchFamily="18" charset="0"/>
                            <a:ea typeface="Cambria Math" panose="02040503050406030204" pitchFamily="18" charset="0"/>
                          </a:rPr>
                          <m:t>1</m:t>
                        </m:r>
                      </m:num>
                      <m:den>
                        <m:r>
                          <a:rPr lang="de-DE" b="0" i="0" smtClean="0">
                            <a:latin typeface="Cambria Math" panose="02040503050406030204" pitchFamily="18" charset="0"/>
                            <a:ea typeface="Cambria Math" panose="02040503050406030204" pitchFamily="18" charset="0"/>
                          </a:rPr>
                          <m:t>2</m:t>
                        </m:r>
                      </m:den>
                    </m:f>
                  </m:oMath>
                </a14:m>
                <a:r>
                  <a:rPr lang="de-DE" dirty="0">
                    <a:latin typeface="STIXMathJax_Main"/>
                  </a:rPr>
                  <a:t> </a:t>
                </a:r>
                <a:r>
                  <a:rPr lang="de-DE" dirty="0"/>
                  <a:t>(|001⟩+|010⟩+|100⟩+|111⟩)</a:t>
                </a:r>
                <a:r>
                  <a:rPr lang="de-DE" dirty="0">
                    <a:latin typeface="STIXMathJax_Main"/>
                  </a:rPr>
                  <a:t> </a:t>
                </a:r>
                <a:endParaRPr lang="de-DE" dirty="0"/>
              </a:p>
            </p:txBody>
          </p:sp>
        </mc:Choice>
        <mc:Fallback>
          <p:sp>
            <p:nvSpPr>
              <p:cNvPr id="9" name="Rechteck 8">
                <a:extLst>
                  <a:ext uri="{FF2B5EF4-FFF2-40B4-BE49-F238E27FC236}">
                    <a16:creationId xmlns:a16="http://schemas.microsoft.com/office/drawing/2014/main" id="{14D16D85-FFA5-4C47-BFF8-7FA5508492A9}"/>
                  </a:ext>
                </a:extLst>
              </p:cNvPr>
              <p:cNvSpPr>
                <a:spLocks noRot="1" noChangeAspect="1" noMove="1" noResize="1" noEditPoints="1" noAdjustHandles="1" noChangeArrowheads="1" noChangeShapeType="1" noTextEdit="1"/>
              </p:cNvSpPr>
              <p:nvPr/>
            </p:nvSpPr>
            <p:spPr>
              <a:xfrm>
                <a:off x="3142941" y="4711298"/>
                <a:ext cx="6012634" cy="519309"/>
              </a:xfrm>
              <a:prstGeom prst="rect">
                <a:avLst/>
              </a:prstGeom>
              <a:blipFill>
                <a:blip r:embed="rId3"/>
                <a:stretch>
                  <a:fillRect l="-844" t="-58537" r="-211" b="-48780"/>
                </a:stretch>
              </a:blipFill>
            </p:spPr>
            <p:txBody>
              <a:bodyPr/>
              <a:lstStyle/>
              <a:p>
                <a:r>
                  <a:rPr lang="de-DE">
                    <a:noFill/>
                  </a:rPr>
                  <a:t> </a:t>
                </a:r>
              </a:p>
            </p:txBody>
          </p:sp>
        </mc:Fallback>
      </mc:AlternateContent>
      <p:sp>
        <p:nvSpPr>
          <p:cNvPr id="10" name="Geschweifte Klammer rechts 9">
            <a:extLst>
              <a:ext uri="{FF2B5EF4-FFF2-40B4-BE49-F238E27FC236}">
                <a16:creationId xmlns:a16="http://schemas.microsoft.com/office/drawing/2014/main" id="{C675ED26-19B3-E148-9DD7-6952CFC9ED5B}"/>
              </a:ext>
            </a:extLst>
          </p:cNvPr>
          <p:cNvSpPr/>
          <p:nvPr/>
        </p:nvSpPr>
        <p:spPr bwMode="auto">
          <a:xfrm rot="5400000">
            <a:off x="7641775" y="4000785"/>
            <a:ext cx="177460" cy="2637108"/>
          </a:xfrm>
          <a:prstGeom prst="rightBrac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B836EE6C-9CB0-B14D-B3E7-FE051D744171}"/>
              </a:ext>
            </a:extLst>
          </p:cNvPr>
          <p:cNvSpPr txBox="1"/>
          <p:nvPr/>
        </p:nvSpPr>
        <p:spPr>
          <a:xfrm>
            <a:off x="6149258" y="5483665"/>
            <a:ext cx="3192433" cy="934295"/>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err="1">
                <a:latin typeface="IBM Plex Sans Light" panose="020B0403050203000203" pitchFamily="34" charset="0"/>
              </a:rPr>
              <a:t>When</a:t>
            </a:r>
            <a:r>
              <a:rPr lang="de-DE" sz="1400" dirty="0">
                <a:latin typeface="IBM Plex Sans Light" panose="020B0403050203000203" pitchFamily="34" charset="0"/>
              </a:rPr>
              <a:t> </a:t>
            </a:r>
            <a:r>
              <a:rPr lang="de-DE" sz="1400" dirty="0" err="1">
                <a:latin typeface="IBM Plex Sans Light" panose="020B0403050203000203" pitchFamily="34" charset="0"/>
              </a:rPr>
              <a:t>measuring</a:t>
            </a:r>
            <a:r>
              <a:rPr lang="de-DE" sz="1400" dirty="0">
                <a:latin typeface="IBM Plex Sans Light" panose="020B0403050203000203" pitchFamily="34" charset="0"/>
              </a:rPr>
              <a:t> </a:t>
            </a:r>
            <a:r>
              <a:rPr lang="de-DE" sz="1400" dirty="0" err="1">
                <a:latin typeface="IBM Plex Sans Light" panose="020B0403050203000203" pitchFamily="34" charset="0"/>
              </a:rPr>
              <a:t>this</a:t>
            </a:r>
            <a:r>
              <a:rPr lang="de-DE" sz="1400" dirty="0">
                <a:latin typeface="IBM Plex Sans Light" panose="020B0403050203000203" pitchFamily="34" charset="0"/>
              </a:rPr>
              <a:t> </a:t>
            </a:r>
            <a:r>
              <a:rPr lang="de-DE" sz="1400" dirty="0" err="1">
                <a:latin typeface="IBM Plex Sans Light" panose="020B0403050203000203" pitchFamily="34" charset="0"/>
              </a:rPr>
              <a:t>state</a:t>
            </a:r>
            <a:r>
              <a:rPr lang="de-DE" sz="1400" dirty="0">
                <a:latin typeface="IBM Plex Sans Light" panose="020B0403050203000203" pitchFamily="34" charset="0"/>
              </a:rPr>
              <a:t>, </a:t>
            </a:r>
            <a:r>
              <a:rPr lang="de-DE" sz="1400" dirty="0" err="1">
                <a:latin typeface="IBM Plex Sans Light" panose="020B0403050203000203" pitchFamily="34" charset="0"/>
              </a:rPr>
              <a:t>only</a:t>
            </a:r>
            <a:r>
              <a:rPr lang="de-DE" sz="1400" dirty="0">
                <a:latin typeface="IBM Plex Sans Light" panose="020B0403050203000203" pitchFamily="34" charset="0"/>
              </a:rPr>
              <a:t> </a:t>
            </a:r>
            <a:r>
              <a:rPr lang="de-DE" sz="1400" dirty="0" err="1">
                <a:latin typeface="IBM Plex Sans Light" panose="020B0403050203000203" pitchFamily="34" charset="0"/>
              </a:rPr>
              <a:t>one</a:t>
            </a:r>
            <a:r>
              <a:rPr lang="de-DE" sz="1400" dirty="0">
                <a:latin typeface="IBM Plex Sans Light" panose="020B0403050203000203" pitchFamily="34" charset="0"/>
              </a:rPr>
              <a:t> </a:t>
            </a:r>
            <a:r>
              <a:rPr lang="de-DE" sz="1400" dirty="0" err="1">
                <a:latin typeface="IBM Plex Sans Light" panose="020B0403050203000203" pitchFamily="34" charset="0"/>
              </a:rPr>
              <a:t>of</a:t>
            </a:r>
            <a:r>
              <a:rPr lang="de-DE" sz="1400" dirty="0">
                <a:latin typeface="IBM Plex Sans Light" panose="020B0403050203000203" pitchFamily="34" charset="0"/>
              </a:rPr>
              <a:t> </a:t>
            </a:r>
            <a:r>
              <a:rPr lang="de-DE" sz="1400" dirty="0" err="1">
                <a:latin typeface="IBM Plex Sans Light" panose="020B0403050203000203" pitchFamily="34" charset="0"/>
              </a:rPr>
              <a:t>the</a:t>
            </a:r>
            <a:r>
              <a:rPr lang="de-DE" sz="1400" dirty="0">
                <a:latin typeface="IBM Plex Sans Light" panose="020B0403050203000203" pitchFamily="34" charset="0"/>
              </a:rPr>
              <a:t> </a:t>
            </a:r>
            <a:r>
              <a:rPr lang="de-DE" sz="1400" dirty="0" err="1">
                <a:latin typeface="IBM Plex Sans Light" panose="020B0403050203000203" pitchFamily="34" charset="0"/>
              </a:rPr>
              <a:t>four</a:t>
            </a:r>
            <a:r>
              <a:rPr lang="de-DE" sz="1400" dirty="0">
                <a:latin typeface="IBM Plex Sans Light" panose="020B0403050203000203" pitchFamily="34" charset="0"/>
              </a:rPr>
              <a:t> </a:t>
            </a:r>
            <a:r>
              <a:rPr lang="de-DE" sz="1400" dirty="0" err="1">
                <a:latin typeface="IBM Plex Sans Light" panose="020B0403050203000203" pitchFamily="34" charset="0"/>
              </a:rPr>
              <a:t>winning</a:t>
            </a:r>
            <a:r>
              <a:rPr lang="de-DE" sz="1400" dirty="0">
                <a:latin typeface="IBM Plex Sans Light" panose="020B0403050203000203" pitchFamily="34" charset="0"/>
              </a:rPr>
              <a:t> </a:t>
            </a:r>
            <a:r>
              <a:rPr lang="de-DE" sz="1400" dirty="0" err="1">
                <a:latin typeface="IBM Plex Sans Light" panose="020B0403050203000203" pitchFamily="34" charset="0"/>
              </a:rPr>
              <a:t>combinations</a:t>
            </a:r>
            <a:r>
              <a:rPr lang="de-DE" sz="1400" dirty="0">
                <a:latin typeface="IBM Plex Sans Light" panose="020B0403050203000203" pitchFamily="34" charset="0"/>
              </a:rPr>
              <a:t> on </a:t>
            </a:r>
            <a:r>
              <a:rPr lang="de-DE" sz="1400" dirty="0" err="1">
                <a:latin typeface="IBM Plex Sans Light" panose="020B0403050203000203" pitchFamily="34" charset="0"/>
              </a:rPr>
              <a:t>the</a:t>
            </a:r>
            <a:r>
              <a:rPr lang="de-DE" sz="1400" dirty="0">
                <a:latin typeface="IBM Plex Sans Light" panose="020B0403050203000203" pitchFamily="34" charset="0"/>
              </a:rPr>
              <a:t> </a:t>
            </a:r>
            <a:r>
              <a:rPr lang="de-DE" sz="1400" dirty="0" err="1">
                <a:latin typeface="IBM Plex Sans Light" panose="020B0403050203000203" pitchFamily="34" charset="0"/>
              </a:rPr>
              <a:t>right</a:t>
            </a:r>
            <a:r>
              <a:rPr lang="de-DE" sz="1400" dirty="0">
                <a:latin typeface="IBM Plex Sans Light" panose="020B0403050203000203" pitchFamily="34" charset="0"/>
              </a:rPr>
              <a:t> </a:t>
            </a:r>
            <a:r>
              <a:rPr lang="de-DE" sz="1400" dirty="0" err="1">
                <a:latin typeface="IBM Plex Sans Light" panose="020B0403050203000203" pitchFamily="34" charset="0"/>
              </a:rPr>
              <a:t>can</a:t>
            </a:r>
            <a:r>
              <a:rPr lang="de-DE" sz="1400" dirty="0">
                <a:latin typeface="IBM Plex Sans Light" panose="020B0403050203000203" pitchFamily="34" charset="0"/>
              </a:rPr>
              <a:t> </a:t>
            </a:r>
            <a:r>
              <a:rPr lang="de-DE" sz="1400" dirty="0" err="1">
                <a:latin typeface="IBM Plex Sans Light" panose="020B0403050203000203" pitchFamily="34" charset="0"/>
              </a:rPr>
              <a:t>occur</a:t>
            </a:r>
            <a:r>
              <a:rPr lang="de-DE" sz="1400" dirty="0">
                <a:latin typeface="IBM Plex Sans Light" panose="020B0403050203000203" pitchFamily="34" charset="0"/>
              </a:rPr>
              <a:t> </a:t>
            </a:r>
            <a:r>
              <a:rPr lang="de-DE" sz="1400" dirty="0" err="1">
                <a:latin typeface="IBM Plex Sans Light" panose="020B0403050203000203" pitchFamily="34" charset="0"/>
              </a:rPr>
              <a:t>as</a:t>
            </a:r>
            <a:r>
              <a:rPr lang="de-DE" sz="1400" dirty="0">
                <a:latin typeface="IBM Plex Sans Light" panose="020B0403050203000203" pitchFamily="34" charset="0"/>
              </a:rPr>
              <a:t> a </a:t>
            </a:r>
            <a:r>
              <a:rPr lang="de-DE" sz="1400" dirty="0" err="1">
                <a:latin typeface="IBM Plex Sans Light" panose="020B0403050203000203" pitchFamily="34" charset="0"/>
              </a:rPr>
              <a:t>result</a:t>
            </a:r>
            <a:r>
              <a:rPr lang="de-DE" sz="1400" dirty="0">
                <a:latin typeface="IBM Plex Sans Light" panose="020B0403050203000203" pitchFamily="34" charset="0"/>
              </a:rPr>
              <a:t>, but </a:t>
            </a:r>
            <a:r>
              <a:rPr lang="de-DE" sz="1400" dirty="0" err="1">
                <a:latin typeface="IBM Plex Sans Light" panose="020B0403050203000203" pitchFamily="34" charset="0"/>
              </a:rPr>
              <a:t>no</a:t>
            </a:r>
            <a:r>
              <a:rPr lang="de-DE" sz="1400" dirty="0">
                <a:latin typeface="IBM Plex Sans Light" panose="020B0403050203000203" pitchFamily="34" charset="0"/>
              </a:rPr>
              <a:t> </a:t>
            </a:r>
            <a:r>
              <a:rPr lang="de-DE" sz="1400" dirty="0" err="1">
                <a:latin typeface="IBM Plex Sans Light" panose="020B0403050203000203" pitchFamily="34" charset="0"/>
              </a:rPr>
              <a:t>other</a:t>
            </a:r>
            <a:r>
              <a:rPr lang="de-DE" sz="1400" dirty="0">
                <a:latin typeface="IBM Plex Sans Light" panose="020B0403050203000203" pitchFamily="34" charset="0"/>
              </a:rPr>
              <a:t> </a:t>
            </a:r>
            <a:r>
              <a:rPr lang="de-DE" sz="1400" dirty="0" err="1">
                <a:latin typeface="IBM Plex Sans Light" panose="020B0403050203000203" pitchFamily="34" charset="0"/>
              </a:rPr>
              <a:t>combination</a:t>
            </a:r>
            <a:r>
              <a:rPr lang="de-DE" sz="1400" dirty="0">
                <a:latin typeface="IBM Plex Sans Light" panose="020B0403050203000203" pitchFamily="34" charset="0"/>
              </a:rPr>
              <a:t> </a:t>
            </a:r>
            <a:r>
              <a:rPr lang="de-DE" sz="1400" dirty="0" err="1">
                <a:latin typeface="IBM Plex Sans Light" panose="020B0403050203000203" pitchFamily="34" charset="0"/>
              </a:rPr>
              <a:t>of</a:t>
            </a:r>
            <a:r>
              <a:rPr lang="de-DE" sz="1400" dirty="0">
                <a:latin typeface="IBM Plex Sans Light" panose="020B0403050203000203" pitchFamily="34" charset="0"/>
              </a:rPr>
              <a:t> </a:t>
            </a:r>
            <a:r>
              <a:rPr lang="de-DE" sz="1400" dirty="0" err="1">
                <a:latin typeface="IBM Plex Sans Light" panose="020B0403050203000203" pitchFamily="34" charset="0"/>
              </a:rPr>
              <a:t>colors</a:t>
            </a:r>
            <a:r>
              <a:rPr lang="de-DE" sz="1400" dirty="0">
                <a:latin typeface="IBM Plex Sans Light" panose="020B0403050203000203" pitchFamily="34" charset="0"/>
              </a:rPr>
              <a:t> </a:t>
            </a:r>
            <a:r>
              <a:rPr lang="de-DE" sz="1400" dirty="0" err="1">
                <a:latin typeface="IBM Plex Sans Light" panose="020B0403050203000203" pitchFamily="34" charset="0"/>
              </a:rPr>
              <a:t>and</a:t>
            </a:r>
            <a:r>
              <a:rPr lang="de-DE" sz="1400" dirty="0">
                <a:latin typeface="IBM Plex Sans Light" panose="020B0403050203000203" pitchFamily="34" charset="0"/>
              </a:rPr>
              <a:t> </a:t>
            </a:r>
            <a:r>
              <a:rPr lang="de-DE" sz="1400" dirty="0" err="1">
                <a:latin typeface="IBM Plex Sans Light" panose="020B0403050203000203" pitchFamily="34" charset="0"/>
              </a:rPr>
              <a:t>shapes</a:t>
            </a:r>
            <a:r>
              <a:rPr lang="de-DE" sz="1400" dirty="0">
                <a:latin typeface="IBM Plex Sans Light" panose="020B0403050203000203" pitchFamily="34" charset="0"/>
                <a:ea typeface="IBM Plex Sans" charset="0"/>
                <a:cs typeface="IBM Plex Sans" charset="0"/>
              </a:rPr>
              <a:t>.</a:t>
            </a:r>
          </a:p>
        </p:txBody>
      </p:sp>
      <p:sp>
        <p:nvSpPr>
          <p:cNvPr id="12" name="Oval 11">
            <a:extLst>
              <a:ext uri="{FF2B5EF4-FFF2-40B4-BE49-F238E27FC236}">
                <a16:creationId xmlns:a16="http://schemas.microsoft.com/office/drawing/2014/main" id="{7A52371D-CFCF-394E-956A-35AB4472F42A}"/>
              </a:ext>
            </a:extLst>
          </p:cNvPr>
          <p:cNvSpPr>
            <a:spLocks noChangeAspect="1"/>
          </p:cNvSpPr>
          <p:nvPr/>
        </p:nvSpPr>
        <p:spPr bwMode="auto">
          <a:xfrm>
            <a:off x="10310505" y="2295359"/>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 name="Oval 12">
            <a:extLst>
              <a:ext uri="{FF2B5EF4-FFF2-40B4-BE49-F238E27FC236}">
                <a16:creationId xmlns:a16="http://schemas.microsoft.com/office/drawing/2014/main" id="{86E3A594-06BF-CF4E-A33F-423422934BD2}"/>
              </a:ext>
            </a:extLst>
          </p:cNvPr>
          <p:cNvSpPr>
            <a:spLocks noChangeAspect="1"/>
          </p:cNvSpPr>
          <p:nvPr/>
        </p:nvSpPr>
        <p:spPr bwMode="auto">
          <a:xfrm>
            <a:off x="10309492" y="3619038"/>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4" name="Stern mit 5 Zacken 13">
            <a:extLst>
              <a:ext uri="{FF2B5EF4-FFF2-40B4-BE49-F238E27FC236}">
                <a16:creationId xmlns:a16="http://schemas.microsoft.com/office/drawing/2014/main" id="{23528644-DB61-A449-A6BD-1BAB24A34C2A}"/>
              </a:ext>
            </a:extLst>
          </p:cNvPr>
          <p:cNvSpPr>
            <a:spLocks noChangeAspect="1"/>
          </p:cNvSpPr>
          <p:nvPr/>
        </p:nvSpPr>
        <p:spPr bwMode="auto">
          <a:xfrm>
            <a:off x="11516100" y="2260374"/>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5" name="Rechteck 14">
            <a:extLst>
              <a:ext uri="{FF2B5EF4-FFF2-40B4-BE49-F238E27FC236}">
                <a16:creationId xmlns:a16="http://schemas.microsoft.com/office/drawing/2014/main" id="{CE770BD9-5F97-0448-9F22-F3124EAF5782}"/>
              </a:ext>
            </a:extLst>
          </p:cNvPr>
          <p:cNvSpPr>
            <a:spLocks noChangeAspect="1"/>
          </p:cNvSpPr>
          <p:nvPr/>
        </p:nvSpPr>
        <p:spPr bwMode="auto">
          <a:xfrm>
            <a:off x="10939404" y="2322228"/>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 name="Rechteck 16">
            <a:extLst>
              <a:ext uri="{FF2B5EF4-FFF2-40B4-BE49-F238E27FC236}">
                <a16:creationId xmlns:a16="http://schemas.microsoft.com/office/drawing/2014/main" id="{1609AE4C-5952-D24C-A350-1FE915838B42}"/>
              </a:ext>
            </a:extLst>
          </p:cNvPr>
          <p:cNvSpPr/>
          <p:nvPr/>
        </p:nvSpPr>
        <p:spPr>
          <a:xfrm>
            <a:off x="9364412" y="2290693"/>
            <a:ext cx="946093" cy="369332"/>
          </a:xfrm>
          <a:prstGeom prst="rect">
            <a:avLst/>
          </a:prstGeom>
        </p:spPr>
        <p:txBody>
          <a:bodyPr wrap="none">
            <a:spAutoFit/>
          </a:bodyPr>
          <a:lstStyle/>
          <a:p>
            <a:r>
              <a:rPr lang="de-DE" dirty="0"/>
              <a:t>|001⟩ = </a:t>
            </a:r>
          </a:p>
        </p:txBody>
      </p:sp>
      <p:sp>
        <p:nvSpPr>
          <p:cNvPr id="18" name="Rechteck 17">
            <a:extLst>
              <a:ext uri="{FF2B5EF4-FFF2-40B4-BE49-F238E27FC236}">
                <a16:creationId xmlns:a16="http://schemas.microsoft.com/office/drawing/2014/main" id="{9937D509-7F7D-F944-A567-98F60BF9E9CF}"/>
              </a:ext>
            </a:extLst>
          </p:cNvPr>
          <p:cNvSpPr/>
          <p:nvPr/>
        </p:nvSpPr>
        <p:spPr>
          <a:xfrm>
            <a:off x="9364412" y="2944716"/>
            <a:ext cx="893193" cy="369332"/>
          </a:xfrm>
          <a:prstGeom prst="rect">
            <a:avLst/>
          </a:prstGeom>
        </p:spPr>
        <p:txBody>
          <a:bodyPr wrap="none">
            <a:spAutoFit/>
          </a:bodyPr>
          <a:lstStyle/>
          <a:p>
            <a:r>
              <a:rPr lang="de-DE" dirty="0"/>
              <a:t>|010⟩ =</a:t>
            </a:r>
          </a:p>
        </p:txBody>
      </p:sp>
      <p:sp>
        <p:nvSpPr>
          <p:cNvPr id="22" name="Rechteck 21">
            <a:extLst>
              <a:ext uri="{FF2B5EF4-FFF2-40B4-BE49-F238E27FC236}">
                <a16:creationId xmlns:a16="http://schemas.microsoft.com/office/drawing/2014/main" id="{FBF16A73-A7AD-4944-BA3A-8793A7A7ABC1}"/>
              </a:ext>
            </a:extLst>
          </p:cNvPr>
          <p:cNvSpPr/>
          <p:nvPr/>
        </p:nvSpPr>
        <p:spPr>
          <a:xfrm>
            <a:off x="9366327" y="3595221"/>
            <a:ext cx="893193" cy="369332"/>
          </a:xfrm>
          <a:prstGeom prst="rect">
            <a:avLst/>
          </a:prstGeom>
        </p:spPr>
        <p:txBody>
          <a:bodyPr wrap="none">
            <a:spAutoFit/>
          </a:bodyPr>
          <a:lstStyle/>
          <a:p>
            <a:r>
              <a:rPr lang="de-DE" dirty="0"/>
              <a:t>|100⟩ =</a:t>
            </a:r>
          </a:p>
        </p:txBody>
      </p:sp>
      <p:sp>
        <p:nvSpPr>
          <p:cNvPr id="26" name="Rechteck 25">
            <a:extLst>
              <a:ext uri="{FF2B5EF4-FFF2-40B4-BE49-F238E27FC236}">
                <a16:creationId xmlns:a16="http://schemas.microsoft.com/office/drawing/2014/main" id="{A64EBD35-1E09-8046-9181-11B6CA06E1CF}"/>
              </a:ext>
            </a:extLst>
          </p:cNvPr>
          <p:cNvSpPr/>
          <p:nvPr/>
        </p:nvSpPr>
        <p:spPr>
          <a:xfrm>
            <a:off x="9364411" y="4245726"/>
            <a:ext cx="893193" cy="369332"/>
          </a:xfrm>
          <a:prstGeom prst="rect">
            <a:avLst/>
          </a:prstGeom>
        </p:spPr>
        <p:txBody>
          <a:bodyPr wrap="none">
            <a:spAutoFit/>
          </a:bodyPr>
          <a:lstStyle/>
          <a:p>
            <a:r>
              <a:rPr lang="de-DE" dirty="0"/>
              <a:t>|111⟩ =</a:t>
            </a:r>
          </a:p>
        </p:txBody>
      </p:sp>
      <p:sp>
        <p:nvSpPr>
          <p:cNvPr id="30" name="Textfeld 29">
            <a:extLst>
              <a:ext uri="{FF2B5EF4-FFF2-40B4-BE49-F238E27FC236}">
                <a16:creationId xmlns:a16="http://schemas.microsoft.com/office/drawing/2014/main" id="{7CEAA728-1E02-6048-8A35-96BB123AB29C}"/>
              </a:ext>
            </a:extLst>
          </p:cNvPr>
          <p:cNvSpPr txBox="1"/>
          <p:nvPr/>
        </p:nvSpPr>
        <p:spPr>
          <a:xfrm>
            <a:off x="9473020" y="4842387"/>
            <a:ext cx="2344994" cy="697307"/>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As </a:t>
            </a:r>
            <a:r>
              <a:rPr lang="de-DE" sz="1400" dirty="0" err="1">
                <a:latin typeface="IBM Plex Sans Light" panose="020B0403050203000203" pitchFamily="34" charset="0"/>
                <a:ea typeface="IBM Plex Sans" charset="0"/>
                <a:cs typeface="IBM Plex Sans" charset="0"/>
              </a:rPr>
              <a:t>you</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can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see</a:t>
            </a:r>
            <a:r>
              <a:rPr lang="de-DE" sz="1400" dirty="0">
                <a:latin typeface="IBM Plex Sans Light" panose="020B0403050203000203" pitchFamily="34" charset="0"/>
                <a:ea typeface="IBM Plex Sans" charset="0"/>
                <a:cs typeface="IBM Plex Sans" charset="0"/>
              </a:rPr>
              <a:t> – </a:t>
            </a:r>
            <a:r>
              <a:rPr lang="de-DE" sz="1400" dirty="0" err="1">
                <a:latin typeface="IBM Plex Sans Light" panose="020B0403050203000203" pitchFamily="34" charset="0"/>
                <a:ea typeface="IBM Plex Sans" charset="0"/>
                <a:cs typeface="IBM Plex Sans" charset="0"/>
              </a:rPr>
              <a:t>with</a:t>
            </a:r>
            <a:r>
              <a:rPr lang="de-DE" sz="1400" dirty="0">
                <a:latin typeface="IBM Plex Sans Light" panose="020B0403050203000203" pitchFamily="34" charset="0"/>
                <a:ea typeface="IBM Plex Sans" charset="0"/>
                <a:cs typeface="IBM Plex Sans" charset="0"/>
              </a:rPr>
              <a:t> all </a:t>
            </a:r>
            <a:r>
              <a:rPr lang="de-DE" sz="1400" dirty="0" err="1">
                <a:latin typeface="IBM Plex Sans Light" panose="020B0403050203000203" pitchFamily="34" charset="0"/>
                <a:ea typeface="IBM Plex Sans" charset="0"/>
                <a:cs typeface="IBM Plex Sans" charset="0"/>
              </a:rPr>
              <a:t>combinations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you‘ll</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against</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wizard</a:t>
            </a:r>
            <a:r>
              <a:rPr lang="de-DE" sz="1400" dirty="0">
                <a:latin typeface="IBM Plex Sans Light" panose="020B0403050203000203" pitchFamily="34" charset="0"/>
                <a:ea typeface="IBM Plex Sans" charset="0"/>
                <a:cs typeface="IBM Plex Sans" charset="0"/>
              </a:rPr>
              <a:t>.</a:t>
            </a:r>
          </a:p>
        </p:txBody>
      </p:sp>
      <p:sp>
        <p:nvSpPr>
          <p:cNvPr id="32" name="Rechteck 31">
            <a:extLst>
              <a:ext uri="{FF2B5EF4-FFF2-40B4-BE49-F238E27FC236}">
                <a16:creationId xmlns:a16="http://schemas.microsoft.com/office/drawing/2014/main" id="{2F51D954-4479-FA49-A2F9-282E6B3775BF}"/>
              </a:ext>
            </a:extLst>
          </p:cNvPr>
          <p:cNvSpPr>
            <a:spLocks noChangeAspect="1"/>
          </p:cNvSpPr>
          <p:nvPr/>
        </p:nvSpPr>
        <p:spPr bwMode="auto">
          <a:xfrm>
            <a:off x="11577953" y="2980700"/>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3" name="Oval 32">
            <a:extLst>
              <a:ext uri="{FF2B5EF4-FFF2-40B4-BE49-F238E27FC236}">
                <a16:creationId xmlns:a16="http://schemas.microsoft.com/office/drawing/2014/main" id="{9466F9D8-A31E-D846-A212-9B98CF3A170B}"/>
              </a:ext>
            </a:extLst>
          </p:cNvPr>
          <p:cNvSpPr>
            <a:spLocks noChangeAspect="1"/>
          </p:cNvSpPr>
          <p:nvPr/>
        </p:nvSpPr>
        <p:spPr bwMode="auto">
          <a:xfrm>
            <a:off x="10310505" y="2942407"/>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4" name="Stern mit 5 Zacken 33">
            <a:extLst>
              <a:ext uri="{FF2B5EF4-FFF2-40B4-BE49-F238E27FC236}">
                <a16:creationId xmlns:a16="http://schemas.microsoft.com/office/drawing/2014/main" id="{22404710-CF8B-1242-AC7A-4C51C1B5F699}"/>
              </a:ext>
            </a:extLst>
          </p:cNvPr>
          <p:cNvSpPr>
            <a:spLocks noChangeAspect="1"/>
          </p:cNvSpPr>
          <p:nvPr/>
        </p:nvSpPr>
        <p:spPr bwMode="auto">
          <a:xfrm>
            <a:off x="10877550" y="2884080"/>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5" name="Rechteck 34">
            <a:extLst>
              <a:ext uri="{FF2B5EF4-FFF2-40B4-BE49-F238E27FC236}">
                <a16:creationId xmlns:a16="http://schemas.microsoft.com/office/drawing/2014/main" id="{0FE3EC79-D314-4C41-83ED-B2AD0DAD1079}"/>
              </a:ext>
            </a:extLst>
          </p:cNvPr>
          <p:cNvSpPr>
            <a:spLocks noChangeAspect="1"/>
          </p:cNvSpPr>
          <p:nvPr/>
        </p:nvSpPr>
        <p:spPr bwMode="auto">
          <a:xfrm>
            <a:off x="10933784" y="3658292"/>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6" name="Rechteck 35">
            <a:extLst>
              <a:ext uri="{FF2B5EF4-FFF2-40B4-BE49-F238E27FC236}">
                <a16:creationId xmlns:a16="http://schemas.microsoft.com/office/drawing/2014/main" id="{D9DF36DA-6B26-CE40-AD59-E7B3C307B881}"/>
              </a:ext>
            </a:extLst>
          </p:cNvPr>
          <p:cNvSpPr>
            <a:spLocks noChangeAspect="1"/>
          </p:cNvSpPr>
          <p:nvPr/>
        </p:nvSpPr>
        <p:spPr bwMode="auto">
          <a:xfrm>
            <a:off x="11577952" y="3658292"/>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7" name="Oval 36">
            <a:extLst>
              <a:ext uri="{FF2B5EF4-FFF2-40B4-BE49-F238E27FC236}">
                <a16:creationId xmlns:a16="http://schemas.microsoft.com/office/drawing/2014/main" id="{10DE1AD9-825E-EE44-B03F-2B1EC8C1E81B}"/>
              </a:ext>
            </a:extLst>
          </p:cNvPr>
          <p:cNvSpPr>
            <a:spLocks noChangeAspect="1"/>
          </p:cNvSpPr>
          <p:nvPr/>
        </p:nvSpPr>
        <p:spPr bwMode="auto">
          <a:xfrm>
            <a:off x="10309492" y="4284965"/>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8" name="Stern mit 5 Zacken 37">
            <a:extLst>
              <a:ext uri="{FF2B5EF4-FFF2-40B4-BE49-F238E27FC236}">
                <a16:creationId xmlns:a16="http://schemas.microsoft.com/office/drawing/2014/main" id="{59F68A03-2CA9-CE47-AD2B-70EB01DB1366}"/>
              </a:ext>
            </a:extLst>
          </p:cNvPr>
          <p:cNvSpPr>
            <a:spLocks noChangeAspect="1"/>
          </p:cNvSpPr>
          <p:nvPr/>
        </p:nvSpPr>
        <p:spPr bwMode="auto">
          <a:xfrm>
            <a:off x="11516100" y="4255930"/>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9" name="Stern mit 5 Zacken 38">
            <a:extLst>
              <a:ext uri="{FF2B5EF4-FFF2-40B4-BE49-F238E27FC236}">
                <a16:creationId xmlns:a16="http://schemas.microsoft.com/office/drawing/2014/main" id="{EC2D2CD0-436D-1C46-B179-3BE0E7A9C443}"/>
              </a:ext>
            </a:extLst>
          </p:cNvPr>
          <p:cNvSpPr>
            <a:spLocks noChangeAspect="1"/>
          </p:cNvSpPr>
          <p:nvPr/>
        </p:nvSpPr>
        <p:spPr bwMode="auto">
          <a:xfrm>
            <a:off x="10871930" y="4243803"/>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20720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393441B-A34E-744A-B055-7D261B9F7792}"/>
              </a:ext>
            </a:extLst>
          </p:cNvPr>
          <p:cNvSpPr>
            <a:spLocks noGrp="1"/>
          </p:cNvSpPr>
          <p:nvPr>
            <p:ph type="ftr" sz="quarter" idx="10"/>
          </p:nvPr>
        </p:nvSpPr>
        <p:spPr/>
        <p:txBody>
          <a:bodyPr/>
          <a:lstStyle/>
          <a:p>
            <a:r>
              <a:rPr lang="en-US"/>
              <a:t>Group Name / DOC ID / Month XX, 2020 / © 2020 IBM Corporation</a:t>
            </a:r>
            <a:endParaRPr lang="en-US" dirty="0"/>
          </a:p>
        </p:txBody>
      </p:sp>
      <p:sp>
        <p:nvSpPr>
          <p:cNvPr id="3" name="Foliennummernplatzhalter 2">
            <a:extLst>
              <a:ext uri="{FF2B5EF4-FFF2-40B4-BE49-F238E27FC236}">
                <a16:creationId xmlns:a16="http://schemas.microsoft.com/office/drawing/2014/main" id="{5F22D047-FCE0-D44E-82EF-489EFA2C5EA1}"/>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6" name="Textplatzhalter 5">
            <a:extLst>
              <a:ext uri="{FF2B5EF4-FFF2-40B4-BE49-F238E27FC236}">
                <a16:creationId xmlns:a16="http://schemas.microsoft.com/office/drawing/2014/main" id="{706B04C4-3B45-4B44-AED2-A4AE30C204C9}"/>
              </a:ext>
            </a:extLst>
          </p:cNvPr>
          <p:cNvSpPr txBox="1">
            <a:spLocks/>
          </p:cNvSpPr>
          <p:nvPr/>
        </p:nvSpPr>
        <p:spPr>
          <a:xfrm>
            <a:off x="292608" y="231648"/>
            <a:ext cx="6710076"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Example</a:t>
            </a:r>
            <a:r>
              <a:rPr lang="de-DE" sz="4000" kern="0" dirty="0">
                <a:latin typeface="IBM Plex Sans Light" panose="020B0403050203000203" pitchFamily="34" charset="0"/>
              </a:rPr>
              <a:t> Circuit </a:t>
            </a:r>
            <a:r>
              <a:rPr lang="de-DE" sz="4000" kern="0" dirty="0" err="1">
                <a:latin typeface="IBM Plex Sans Light" panose="020B0403050203000203" pitchFamily="34" charset="0"/>
              </a:rPr>
              <a:t>and</a:t>
            </a:r>
            <a:r>
              <a:rPr lang="de-DE" sz="4000" kern="0" dirty="0">
                <a:latin typeface="IBM Plex Sans Light" panose="020B0403050203000203" pitchFamily="34" charset="0"/>
              </a:rPr>
              <a:t> Solution</a:t>
            </a:r>
          </a:p>
        </p:txBody>
      </p:sp>
      <p:sp>
        <p:nvSpPr>
          <p:cNvPr id="7" name="Rechteck 6">
            <a:extLst>
              <a:ext uri="{FF2B5EF4-FFF2-40B4-BE49-F238E27FC236}">
                <a16:creationId xmlns:a16="http://schemas.microsoft.com/office/drawing/2014/main" id="{D49E6AC5-8655-A440-8AB2-5ECDE4631D21}"/>
              </a:ext>
            </a:extLst>
          </p:cNvPr>
          <p:cNvSpPr/>
          <p:nvPr/>
        </p:nvSpPr>
        <p:spPr>
          <a:xfrm>
            <a:off x="362216" y="2947500"/>
            <a:ext cx="2305405" cy="1477328"/>
          </a:xfrm>
          <a:prstGeom prst="rect">
            <a:avLst/>
          </a:prstGeom>
        </p:spPr>
        <p:txBody>
          <a:bodyPr wrap="square">
            <a:spAutoFit/>
          </a:bodyPr>
          <a:lstStyle/>
          <a:p>
            <a:r>
              <a:rPr lang="de-DE" dirty="0" err="1">
                <a:latin typeface="IBM Plex Sans Light" panose="020B0403050203000203" pitchFamily="34" charset="0"/>
              </a:rPr>
              <a:t>Remark</a:t>
            </a:r>
            <a:r>
              <a:rPr lang="de-DE" dirty="0">
                <a:latin typeface="IBM Plex Sans Light" panose="020B0403050203000203" pitchFamily="34" charset="0"/>
              </a:rPr>
              <a:t>: </a:t>
            </a:r>
            <a:r>
              <a:rPr lang="de-DE" dirty="0" err="1">
                <a:latin typeface="IBM Plex Sans Light" panose="020B0403050203000203" pitchFamily="34" charset="0"/>
              </a:rPr>
              <a:t>When</a:t>
            </a:r>
            <a:r>
              <a:rPr lang="de-DE" dirty="0">
                <a:latin typeface="IBM Plex Sans Light" panose="020B0403050203000203" pitchFamily="34" charset="0"/>
              </a:rPr>
              <a:t> </a:t>
            </a:r>
            <a:r>
              <a:rPr lang="de-DE" dirty="0" err="1">
                <a:latin typeface="IBM Plex Sans Light" panose="020B0403050203000203" pitchFamily="34" charset="0"/>
              </a:rPr>
              <a:t>asked</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following</a:t>
            </a:r>
            <a:r>
              <a:rPr lang="de-DE" dirty="0">
                <a:latin typeface="IBM Plex Sans Light" panose="020B0403050203000203" pitchFamily="34" charset="0"/>
              </a:rPr>
              <a:t> </a:t>
            </a:r>
            <a:r>
              <a:rPr lang="de-DE" dirty="0" err="1">
                <a:latin typeface="IBM Plex Sans Light" panose="020B0403050203000203" pitchFamily="34" charset="0"/>
              </a:rPr>
              <a:t>holds</a:t>
            </a:r>
            <a:r>
              <a:rPr lang="de-DE" dirty="0">
                <a:latin typeface="IBM Plex Sans Light" panose="020B0403050203000203" pitchFamily="34" charset="0"/>
              </a:rPr>
              <a:t>.</a:t>
            </a:r>
          </a:p>
          <a:p>
            <a:endParaRPr lang="de-DE" dirty="0">
              <a:latin typeface="IBM Plex Sans Light" panose="020B0403050203000203" pitchFamily="34" charset="0"/>
            </a:endParaRPr>
          </a:p>
        </p:txBody>
      </p:sp>
      <mc:AlternateContent xmlns:mc="http://schemas.openxmlformats.org/markup-compatibility/2006">
        <mc:Choice xmlns:a14="http://schemas.microsoft.com/office/drawing/2010/main" Requires="a14">
          <p:sp>
            <p:nvSpPr>
              <p:cNvPr id="9" name="Rechteck 8">
                <a:extLst>
                  <a:ext uri="{FF2B5EF4-FFF2-40B4-BE49-F238E27FC236}">
                    <a16:creationId xmlns:a16="http://schemas.microsoft.com/office/drawing/2014/main" id="{14D16D85-FFA5-4C47-BFF8-7FA5508492A9}"/>
                  </a:ext>
                </a:extLst>
              </p:cNvPr>
              <p:cNvSpPr/>
              <p:nvPr/>
            </p:nvSpPr>
            <p:spPr>
              <a:xfrm>
                <a:off x="3142941" y="4711298"/>
                <a:ext cx="6012634" cy="519309"/>
              </a:xfrm>
              <a:prstGeom prst="rect">
                <a:avLst/>
              </a:prstGeom>
            </p:spPr>
            <p:txBody>
              <a:bodyPr wrap="square">
                <a:spAutoFit/>
              </a:bodyPr>
              <a:lstStyle/>
              <a:p>
                <a:r>
                  <a:rPr lang="de-DE" dirty="0">
                    <a:latin typeface="STIXMathJax_Normal"/>
                  </a:rPr>
                  <a:t>𝐻</a:t>
                </a:r>
                <a:r>
                  <a:rPr lang="de-DE" dirty="0">
                    <a:latin typeface="STIXMathJax_Main"/>
                  </a:rPr>
                  <a:t> </a:t>
                </a:r>
                <a:r>
                  <a:rPr lang="de-DE" dirty="0">
                    <a:latin typeface="STIXMathJax_Size1"/>
                  </a:rPr>
                  <a:t>⨂ </a:t>
                </a:r>
                <a:r>
                  <a:rPr lang="de-DE" dirty="0">
                    <a:latin typeface="STIXMathJax_Normal"/>
                  </a:rPr>
                  <a:t>𝐻</a:t>
                </a:r>
                <a:r>
                  <a:rPr lang="de-DE" dirty="0">
                    <a:latin typeface="STIXMathJax_Main"/>
                  </a:rPr>
                  <a:t> </a:t>
                </a:r>
                <a:r>
                  <a:rPr lang="de-DE" dirty="0">
                    <a:latin typeface="STIXMathJax_Size1"/>
                  </a:rPr>
                  <a:t>⨂ </a:t>
                </a:r>
                <a:r>
                  <a:rPr lang="de-DE" dirty="0">
                    <a:latin typeface="STIXMathJax_Normal"/>
                  </a:rPr>
                  <a:t>𝐻</a:t>
                </a:r>
                <a:r>
                  <a:rPr lang="de-DE" dirty="0">
                    <a:latin typeface="STIXMathJax_Main"/>
                  </a:rPr>
                  <a:t> (</a:t>
                </a:r>
                <a14:m>
                  <m:oMath xmlns:m="http://schemas.openxmlformats.org/officeDocument/2006/math">
                    <m:f>
                      <m:fPr>
                        <m:ctrlPr>
                          <a:rPr lang="de-DE" i="1">
                            <a:latin typeface="Cambria Math" panose="02040503050406030204" pitchFamily="18" charset="0"/>
                            <a:ea typeface="Cambria Math" panose="02040503050406030204" pitchFamily="18" charset="0"/>
                          </a:rPr>
                        </m:ctrlPr>
                      </m:fPr>
                      <m:num>
                        <m:d>
                          <m:dPr>
                            <m:begChr m:val=""/>
                            <m:endChr m:val="⟩"/>
                            <m:ctrlPr>
                              <a:rPr lang="de-DE" i="1">
                                <a:latin typeface="Cambria Math" panose="02040503050406030204" pitchFamily="18" charset="0"/>
                                <a:ea typeface="Cambria Math" panose="02040503050406030204" pitchFamily="18" charset="0"/>
                              </a:rPr>
                            </m:ctrlPr>
                          </m:dPr>
                          <m:e>
                            <m:r>
                              <a:rPr lang="de-DE" i="0">
                                <a:latin typeface="Cambria Math" panose="02040503050406030204" pitchFamily="18" charset="0"/>
                                <a:ea typeface="Cambria Math" panose="02040503050406030204" pitchFamily="18" charset="0"/>
                              </a:rPr>
                              <m:t>|000</m:t>
                            </m:r>
                          </m:e>
                        </m:d>
                        <m:r>
                          <a:rPr lang="de-DE" i="0">
                            <a:latin typeface="Cambria Math" panose="02040503050406030204" pitchFamily="18" charset="0"/>
                            <a:ea typeface="Cambria Math" panose="02040503050406030204" pitchFamily="18" charset="0"/>
                          </a:rPr>
                          <m:t>+|</m:t>
                        </m:r>
                        <m:d>
                          <m:dPr>
                            <m:begChr m:val=""/>
                            <m:endChr m:val="⟩"/>
                            <m:ctrlPr>
                              <a:rPr lang="de-DE" i="1">
                                <a:latin typeface="Cambria Math" panose="02040503050406030204" pitchFamily="18" charset="0"/>
                                <a:ea typeface="Cambria Math" panose="02040503050406030204" pitchFamily="18" charset="0"/>
                              </a:rPr>
                            </m:ctrlPr>
                          </m:dPr>
                          <m:e>
                            <m:r>
                              <a:rPr lang="de-DE" i="0">
                                <a:latin typeface="Cambria Math" panose="02040503050406030204" pitchFamily="18" charset="0"/>
                                <a:ea typeface="Cambria Math" panose="02040503050406030204" pitchFamily="18" charset="0"/>
                              </a:rPr>
                              <m:t>111</m:t>
                            </m:r>
                          </m:e>
                        </m:d>
                      </m:num>
                      <m:den>
                        <m:rad>
                          <m:radPr>
                            <m:degHide m:val="on"/>
                            <m:ctrlPr>
                              <a:rPr lang="de-DE" i="1">
                                <a:latin typeface="Cambria Math" panose="02040503050406030204" pitchFamily="18" charset="0"/>
                                <a:ea typeface="Cambria Math" panose="02040503050406030204" pitchFamily="18" charset="0"/>
                              </a:rPr>
                            </m:ctrlPr>
                          </m:radPr>
                          <m:deg/>
                          <m:e>
                            <m:r>
                              <a:rPr lang="de-DE" i="0">
                                <a:latin typeface="Cambria Math" panose="02040503050406030204" pitchFamily="18" charset="0"/>
                                <a:ea typeface="Cambria Math" panose="02040503050406030204" pitchFamily="18" charset="0"/>
                              </a:rPr>
                              <m:t>2</m:t>
                            </m:r>
                          </m:e>
                        </m:rad>
                      </m:den>
                    </m:f>
                  </m:oMath>
                </a14:m>
                <a:r>
                  <a:rPr lang="de-DE" dirty="0">
                    <a:latin typeface="STIXMathJax_Main"/>
                  </a:rPr>
                  <a:t>) = </a:t>
                </a:r>
                <a14:m>
                  <m:oMath xmlns:m="http://schemas.openxmlformats.org/officeDocument/2006/math">
                    <m:f>
                      <m:fPr>
                        <m:ctrlPr>
                          <a:rPr lang="de-DE" i="1">
                            <a:latin typeface="Cambria Math" panose="02040503050406030204" pitchFamily="18" charset="0"/>
                            <a:ea typeface="Cambria Math" panose="02040503050406030204" pitchFamily="18" charset="0"/>
                          </a:rPr>
                        </m:ctrlPr>
                      </m:fPr>
                      <m:num>
                        <m:r>
                          <a:rPr lang="de-DE" b="0" i="0" smtClean="0">
                            <a:latin typeface="Cambria Math" panose="02040503050406030204" pitchFamily="18" charset="0"/>
                            <a:ea typeface="Cambria Math" panose="02040503050406030204" pitchFamily="18" charset="0"/>
                          </a:rPr>
                          <m:t>1</m:t>
                        </m:r>
                      </m:num>
                      <m:den>
                        <m:r>
                          <a:rPr lang="de-DE" b="0" i="0" smtClean="0">
                            <a:latin typeface="Cambria Math" panose="02040503050406030204" pitchFamily="18" charset="0"/>
                            <a:ea typeface="Cambria Math" panose="02040503050406030204" pitchFamily="18" charset="0"/>
                          </a:rPr>
                          <m:t>2</m:t>
                        </m:r>
                      </m:den>
                    </m:f>
                  </m:oMath>
                </a14:m>
                <a:r>
                  <a:rPr lang="de-DE" dirty="0">
                    <a:latin typeface="STIXMathJax_Main"/>
                  </a:rPr>
                  <a:t> </a:t>
                </a:r>
                <a:r>
                  <a:rPr lang="de-DE" dirty="0"/>
                  <a:t>(|000⟩+|011⟩+|101⟩+|110⟩)</a:t>
                </a:r>
                <a:r>
                  <a:rPr lang="de-DE" dirty="0">
                    <a:latin typeface="STIXMathJax_Main"/>
                  </a:rPr>
                  <a:t> </a:t>
                </a:r>
                <a:endParaRPr lang="de-DE" dirty="0"/>
              </a:p>
            </p:txBody>
          </p:sp>
        </mc:Choice>
        <mc:Fallback>
          <p:sp>
            <p:nvSpPr>
              <p:cNvPr id="9" name="Rechteck 8">
                <a:extLst>
                  <a:ext uri="{FF2B5EF4-FFF2-40B4-BE49-F238E27FC236}">
                    <a16:creationId xmlns:a16="http://schemas.microsoft.com/office/drawing/2014/main" id="{14D16D85-FFA5-4C47-BFF8-7FA5508492A9}"/>
                  </a:ext>
                </a:extLst>
              </p:cNvPr>
              <p:cNvSpPr>
                <a:spLocks noRot="1" noChangeAspect="1" noMove="1" noResize="1" noEditPoints="1" noAdjustHandles="1" noChangeArrowheads="1" noChangeShapeType="1" noTextEdit="1"/>
              </p:cNvSpPr>
              <p:nvPr/>
            </p:nvSpPr>
            <p:spPr>
              <a:xfrm>
                <a:off x="3142941" y="4711298"/>
                <a:ext cx="6012634" cy="519309"/>
              </a:xfrm>
              <a:prstGeom prst="rect">
                <a:avLst/>
              </a:prstGeom>
              <a:blipFill>
                <a:blip r:embed="rId2"/>
                <a:stretch>
                  <a:fillRect l="-844" t="-58537" b="-48780"/>
                </a:stretch>
              </a:blipFill>
            </p:spPr>
            <p:txBody>
              <a:bodyPr/>
              <a:lstStyle/>
              <a:p>
                <a:r>
                  <a:rPr lang="de-DE">
                    <a:noFill/>
                  </a:rPr>
                  <a:t> </a:t>
                </a:r>
              </a:p>
            </p:txBody>
          </p:sp>
        </mc:Fallback>
      </mc:AlternateContent>
      <p:sp>
        <p:nvSpPr>
          <p:cNvPr id="10" name="Geschweifte Klammer rechts 9">
            <a:extLst>
              <a:ext uri="{FF2B5EF4-FFF2-40B4-BE49-F238E27FC236}">
                <a16:creationId xmlns:a16="http://schemas.microsoft.com/office/drawing/2014/main" id="{C675ED26-19B3-E148-9DD7-6952CFC9ED5B}"/>
              </a:ext>
            </a:extLst>
          </p:cNvPr>
          <p:cNvSpPr/>
          <p:nvPr/>
        </p:nvSpPr>
        <p:spPr bwMode="auto">
          <a:xfrm rot="5400000">
            <a:off x="7083024" y="3951168"/>
            <a:ext cx="145231" cy="2571666"/>
          </a:xfrm>
          <a:prstGeom prst="rightBrac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B836EE6C-9CB0-B14D-B3E7-FE051D744171}"/>
              </a:ext>
            </a:extLst>
          </p:cNvPr>
          <p:cNvSpPr txBox="1"/>
          <p:nvPr/>
        </p:nvSpPr>
        <p:spPr>
          <a:xfrm>
            <a:off x="5582883" y="5449573"/>
            <a:ext cx="3192433" cy="934295"/>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err="1">
                <a:latin typeface="IBM Plex Sans Light" panose="020B0403050203000203" pitchFamily="34" charset="0"/>
              </a:rPr>
              <a:t>When</a:t>
            </a:r>
            <a:r>
              <a:rPr lang="de-DE" sz="1400" dirty="0">
                <a:latin typeface="IBM Plex Sans Light" panose="020B0403050203000203" pitchFamily="34" charset="0"/>
              </a:rPr>
              <a:t> </a:t>
            </a:r>
            <a:r>
              <a:rPr lang="de-DE" sz="1400" dirty="0" err="1">
                <a:latin typeface="IBM Plex Sans Light" panose="020B0403050203000203" pitchFamily="34" charset="0"/>
              </a:rPr>
              <a:t>measuring</a:t>
            </a:r>
            <a:r>
              <a:rPr lang="de-DE" sz="1400" dirty="0">
                <a:latin typeface="IBM Plex Sans Light" panose="020B0403050203000203" pitchFamily="34" charset="0"/>
              </a:rPr>
              <a:t> </a:t>
            </a:r>
            <a:r>
              <a:rPr lang="de-DE" sz="1400" dirty="0" err="1">
                <a:latin typeface="IBM Plex Sans Light" panose="020B0403050203000203" pitchFamily="34" charset="0"/>
              </a:rPr>
              <a:t>this</a:t>
            </a:r>
            <a:r>
              <a:rPr lang="de-DE" sz="1400" dirty="0">
                <a:latin typeface="IBM Plex Sans Light" panose="020B0403050203000203" pitchFamily="34" charset="0"/>
              </a:rPr>
              <a:t> </a:t>
            </a:r>
            <a:r>
              <a:rPr lang="de-DE" sz="1400" dirty="0" err="1">
                <a:latin typeface="IBM Plex Sans Light" panose="020B0403050203000203" pitchFamily="34" charset="0"/>
              </a:rPr>
              <a:t>state</a:t>
            </a:r>
            <a:r>
              <a:rPr lang="de-DE" sz="1400" dirty="0">
                <a:latin typeface="IBM Plex Sans Light" panose="020B0403050203000203" pitchFamily="34" charset="0"/>
              </a:rPr>
              <a:t>, </a:t>
            </a:r>
            <a:r>
              <a:rPr lang="de-DE" sz="1400" dirty="0" err="1">
                <a:latin typeface="IBM Plex Sans Light" panose="020B0403050203000203" pitchFamily="34" charset="0"/>
              </a:rPr>
              <a:t>only</a:t>
            </a:r>
            <a:r>
              <a:rPr lang="de-DE" sz="1400" dirty="0">
                <a:latin typeface="IBM Plex Sans Light" panose="020B0403050203000203" pitchFamily="34" charset="0"/>
              </a:rPr>
              <a:t> </a:t>
            </a:r>
            <a:r>
              <a:rPr lang="de-DE" sz="1400" dirty="0" err="1">
                <a:latin typeface="IBM Plex Sans Light" panose="020B0403050203000203" pitchFamily="34" charset="0"/>
              </a:rPr>
              <a:t>one</a:t>
            </a:r>
            <a:r>
              <a:rPr lang="de-DE" sz="1400" dirty="0">
                <a:latin typeface="IBM Plex Sans Light" panose="020B0403050203000203" pitchFamily="34" charset="0"/>
              </a:rPr>
              <a:t> </a:t>
            </a:r>
            <a:r>
              <a:rPr lang="de-DE" sz="1400" dirty="0" err="1">
                <a:latin typeface="IBM Plex Sans Light" panose="020B0403050203000203" pitchFamily="34" charset="0"/>
              </a:rPr>
              <a:t>of</a:t>
            </a:r>
            <a:r>
              <a:rPr lang="de-DE" sz="1400" dirty="0">
                <a:latin typeface="IBM Plex Sans Light" panose="020B0403050203000203" pitchFamily="34" charset="0"/>
              </a:rPr>
              <a:t> </a:t>
            </a:r>
            <a:r>
              <a:rPr lang="de-DE" sz="1400" dirty="0" err="1">
                <a:latin typeface="IBM Plex Sans Light" panose="020B0403050203000203" pitchFamily="34" charset="0"/>
              </a:rPr>
              <a:t>the</a:t>
            </a:r>
            <a:r>
              <a:rPr lang="de-DE" sz="1400" dirty="0">
                <a:latin typeface="IBM Plex Sans Light" panose="020B0403050203000203" pitchFamily="34" charset="0"/>
              </a:rPr>
              <a:t> </a:t>
            </a:r>
            <a:r>
              <a:rPr lang="de-DE" sz="1400" dirty="0" err="1">
                <a:latin typeface="IBM Plex Sans Light" panose="020B0403050203000203" pitchFamily="34" charset="0"/>
              </a:rPr>
              <a:t>four</a:t>
            </a:r>
            <a:r>
              <a:rPr lang="de-DE" sz="1400" dirty="0">
                <a:latin typeface="IBM Plex Sans Light" panose="020B0403050203000203" pitchFamily="34" charset="0"/>
              </a:rPr>
              <a:t> </a:t>
            </a:r>
            <a:r>
              <a:rPr lang="de-DE" sz="1400" dirty="0" err="1">
                <a:latin typeface="IBM Plex Sans Light" panose="020B0403050203000203" pitchFamily="34" charset="0"/>
              </a:rPr>
              <a:t>winning</a:t>
            </a:r>
            <a:r>
              <a:rPr lang="de-DE" sz="1400" dirty="0">
                <a:latin typeface="IBM Plex Sans Light" panose="020B0403050203000203" pitchFamily="34" charset="0"/>
              </a:rPr>
              <a:t> </a:t>
            </a:r>
            <a:r>
              <a:rPr lang="de-DE" sz="1400" dirty="0" err="1">
                <a:latin typeface="IBM Plex Sans Light" panose="020B0403050203000203" pitchFamily="34" charset="0"/>
              </a:rPr>
              <a:t>combinations</a:t>
            </a:r>
            <a:r>
              <a:rPr lang="de-DE" sz="1400" dirty="0">
                <a:latin typeface="IBM Plex Sans Light" panose="020B0403050203000203" pitchFamily="34" charset="0"/>
              </a:rPr>
              <a:t> on </a:t>
            </a:r>
            <a:r>
              <a:rPr lang="de-DE" sz="1400" dirty="0" err="1">
                <a:latin typeface="IBM Plex Sans Light" panose="020B0403050203000203" pitchFamily="34" charset="0"/>
              </a:rPr>
              <a:t>the</a:t>
            </a:r>
            <a:r>
              <a:rPr lang="de-DE" sz="1400" dirty="0">
                <a:latin typeface="IBM Plex Sans Light" panose="020B0403050203000203" pitchFamily="34" charset="0"/>
              </a:rPr>
              <a:t> </a:t>
            </a:r>
            <a:r>
              <a:rPr lang="de-DE" sz="1400" dirty="0" err="1">
                <a:latin typeface="IBM Plex Sans Light" panose="020B0403050203000203" pitchFamily="34" charset="0"/>
              </a:rPr>
              <a:t>right</a:t>
            </a:r>
            <a:r>
              <a:rPr lang="de-DE" sz="1400" dirty="0">
                <a:latin typeface="IBM Plex Sans Light" panose="020B0403050203000203" pitchFamily="34" charset="0"/>
              </a:rPr>
              <a:t> </a:t>
            </a:r>
            <a:r>
              <a:rPr lang="de-DE" sz="1400" dirty="0" err="1">
                <a:latin typeface="IBM Plex Sans Light" panose="020B0403050203000203" pitchFamily="34" charset="0"/>
              </a:rPr>
              <a:t>can</a:t>
            </a:r>
            <a:r>
              <a:rPr lang="de-DE" sz="1400" dirty="0">
                <a:latin typeface="IBM Plex Sans Light" panose="020B0403050203000203" pitchFamily="34" charset="0"/>
              </a:rPr>
              <a:t> </a:t>
            </a:r>
            <a:r>
              <a:rPr lang="de-DE" sz="1400" dirty="0" err="1">
                <a:latin typeface="IBM Plex Sans Light" panose="020B0403050203000203" pitchFamily="34" charset="0"/>
              </a:rPr>
              <a:t>occur</a:t>
            </a:r>
            <a:r>
              <a:rPr lang="de-DE" sz="1400" dirty="0">
                <a:latin typeface="IBM Plex Sans Light" panose="020B0403050203000203" pitchFamily="34" charset="0"/>
              </a:rPr>
              <a:t> </a:t>
            </a:r>
            <a:r>
              <a:rPr lang="de-DE" sz="1400" dirty="0" err="1">
                <a:latin typeface="IBM Plex Sans Light" panose="020B0403050203000203" pitchFamily="34" charset="0"/>
              </a:rPr>
              <a:t>as</a:t>
            </a:r>
            <a:r>
              <a:rPr lang="de-DE" sz="1400" dirty="0">
                <a:latin typeface="IBM Plex Sans Light" panose="020B0403050203000203" pitchFamily="34" charset="0"/>
              </a:rPr>
              <a:t> a </a:t>
            </a:r>
            <a:r>
              <a:rPr lang="de-DE" sz="1400" dirty="0" err="1">
                <a:latin typeface="IBM Plex Sans Light" panose="020B0403050203000203" pitchFamily="34" charset="0"/>
              </a:rPr>
              <a:t>result</a:t>
            </a:r>
            <a:r>
              <a:rPr lang="de-DE" sz="1400" dirty="0">
                <a:latin typeface="IBM Plex Sans Light" panose="020B0403050203000203" pitchFamily="34" charset="0"/>
              </a:rPr>
              <a:t>, but </a:t>
            </a:r>
            <a:r>
              <a:rPr lang="de-DE" sz="1400" dirty="0" err="1">
                <a:latin typeface="IBM Plex Sans Light" panose="020B0403050203000203" pitchFamily="34" charset="0"/>
              </a:rPr>
              <a:t>no</a:t>
            </a:r>
            <a:r>
              <a:rPr lang="de-DE" sz="1400" dirty="0">
                <a:latin typeface="IBM Plex Sans Light" panose="020B0403050203000203" pitchFamily="34" charset="0"/>
              </a:rPr>
              <a:t> </a:t>
            </a:r>
            <a:r>
              <a:rPr lang="de-DE" sz="1400" dirty="0" err="1">
                <a:latin typeface="IBM Plex Sans Light" panose="020B0403050203000203" pitchFamily="34" charset="0"/>
              </a:rPr>
              <a:t>other</a:t>
            </a:r>
            <a:r>
              <a:rPr lang="de-DE" sz="1400" dirty="0">
                <a:latin typeface="IBM Plex Sans Light" panose="020B0403050203000203" pitchFamily="34" charset="0"/>
              </a:rPr>
              <a:t> </a:t>
            </a:r>
            <a:r>
              <a:rPr lang="de-DE" sz="1400" dirty="0" err="1">
                <a:latin typeface="IBM Plex Sans Light" panose="020B0403050203000203" pitchFamily="34" charset="0"/>
              </a:rPr>
              <a:t>combination</a:t>
            </a:r>
            <a:r>
              <a:rPr lang="de-DE" sz="1400" dirty="0">
                <a:latin typeface="IBM Plex Sans Light" panose="020B0403050203000203" pitchFamily="34" charset="0"/>
              </a:rPr>
              <a:t> </a:t>
            </a:r>
            <a:r>
              <a:rPr lang="de-DE" sz="1400" dirty="0" err="1">
                <a:latin typeface="IBM Plex Sans Light" panose="020B0403050203000203" pitchFamily="34" charset="0"/>
              </a:rPr>
              <a:t>of</a:t>
            </a:r>
            <a:r>
              <a:rPr lang="de-DE" sz="1400" dirty="0">
                <a:latin typeface="IBM Plex Sans Light" panose="020B0403050203000203" pitchFamily="34" charset="0"/>
              </a:rPr>
              <a:t> </a:t>
            </a:r>
            <a:r>
              <a:rPr lang="de-DE" sz="1400" dirty="0" err="1">
                <a:latin typeface="IBM Plex Sans Light" panose="020B0403050203000203" pitchFamily="34" charset="0"/>
              </a:rPr>
              <a:t>colors</a:t>
            </a:r>
            <a:r>
              <a:rPr lang="de-DE" sz="1400" dirty="0">
                <a:latin typeface="IBM Plex Sans Light" panose="020B0403050203000203" pitchFamily="34" charset="0"/>
              </a:rPr>
              <a:t>.</a:t>
            </a:r>
            <a:endParaRPr lang="de-DE" sz="1400" dirty="0">
              <a:latin typeface="IBM Plex Sans Light" panose="020B0403050203000203" pitchFamily="34" charset="0"/>
              <a:ea typeface="IBM Plex Sans" charset="0"/>
              <a:cs typeface="IBM Plex Sans" charset="0"/>
            </a:endParaRPr>
          </a:p>
        </p:txBody>
      </p:sp>
      <p:sp>
        <p:nvSpPr>
          <p:cNvPr id="12" name="Oval 11">
            <a:extLst>
              <a:ext uri="{FF2B5EF4-FFF2-40B4-BE49-F238E27FC236}">
                <a16:creationId xmlns:a16="http://schemas.microsoft.com/office/drawing/2014/main" id="{7A52371D-CFCF-394E-956A-35AB4472F42A}"/>
              </a:ext>
            </a:extLst>
          </p:cNvPr>
          <p:cNvSpPr>
            <a:spLocks noChangeAspect="1"/>
          </p:cNvSpPr>
          <p:nvPr/>
        </p:nvSpPr>
        <p:spPr bwMode="auto">
          <a:xfrm>
            <a:off x="10143239" y="2295359"/>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 name="Oval 12">
            <a:extLst>
              <a:ext uri="{FF2B5EF4-FFF2-40B4-BE49-F238E27FC236}">
                <a16:creationId xmlns:a16="http://schemas.microsoft.com/office/drawing/2014/main" id="{86E3A594-06BF-CF4E-A33F-423422934BD2}"/>
              </a:ext>
            </a:extLst>
          </p:cNvPr>
          <p:cNvSpPr>
            <a:spLocks noChangeAspect="1"/>
          </p:cNvSpPr>
          <p:nvPr/>
        </p:nvSpPr>
        <p:spPr bwMode="auto">
          <a:xfrm>
            <a:off x="10142226" y="3619038"/>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 name="Rechteck 16">
            <a:extLst>
              <a:ext uri="{FF2B5EF4-FFF2-40B4-BE49-F238E27FC236}">
                <a16:creationId xmlns:a16="http://schemas.microsoft.com/office/drawing/2014/main" id="{1609AE4C-5952-D24C-A350-1FE915838B42}"/>
              </a:ext>
            </a:extLst>
          </p:cNvPr>
          <p:cNvSpPr/>
          <p:nvPr/>
        </p:nvSpPr>
        <p:spPr>
          <a:xfrm>
            <a:off x="9197146" y="2290693"/>
            <a:ext cx="946093" cy="369332"/>
          </a:xfrm>
          <a:prstGeom prst="rect">
            <a:avLst/>
          </a:prstGeom>
        </p:spPr>
        <p:txBody>
          <a:bodyPr wrap="none">
            <a:spAutoFit/>
          </a:bodyPr>
          <a:lstStyle/>
          <a:p>
            <a:r>
              <a:rPr lang="de-DE" dirty="0"/>
              <a:t>|000⟩ = </a:t>
            </a:r>
          </a:p>
        </p:txBody>
      </p:sp>
      <p:sp>
        <p:nvSpPr>
          <p:cNvPr id="18" name="Rechteck 17">
            <a:extLst>
              <a:ext uri="{FF2B5EF4-FFF2-40B4-BE49-F238E27FC236}">
                <a16:creationId xmlns:a16="http://schemas.microsoft.com/office/drawing/2014/main" id="{9937D509-7F7D-F944-A567-98F60BF9E9CF}"/>
              </a:ext>
            </a:extLst>
          </p:cNvPr>
          <p:cNvSpPr/>
          <p:nvPr/>
        </p:nvSpPr>
        <p:spPr>
          <a:xfrm>
            <a:off x="9197146" y="2944716"/>
            <a:ext cx="893193" cy="369332"/>
          </a:xfrm>
          <a:prstGeom prst="rect">
            <a:avLst/>
          </a:prstGeom>
        </p:spPr>
        <p:txBody>
          <a:bodyPr wrap="none">
            <a:spAutoFit/>
          </a:bodyPr>
          <a:lstStyle/>
          <a:p>
            <a:r>
              <a:rPr lang="de-DE" dirty="0"/>
              <a:t>|011⟩ =</a:t>
            </a:r>
          </a:p>
        </p:txBody>
      </p:sp>
      <p:sp>
        <p:nvSpPr>
          <p:cNvPr id="22" name="Rechteck 21">
            <a:extLst>
              <a:ext uri="{FF2B5EF4-FFF2-40B4-BE49-F238E27FC236}">
                <a16:creationId xmlns:a16="http://schemas.microsoft.com/office/drawing/2014/main" id="{FBF16A73-A7AD-4944-BA3A-8793A7A7ABC1}"/>
              </a:ext>
            </a:extLst>
          </p:cNvPr>
          <p:cNvSpPr/>
          <p:nvPr/>
        </p:nvSpPr>
        <p:spPr>
          <a:xfrm>
            <a:off x="9199061" y="3595221"/>
            <a:ext cx="893193" cy="369332"/>
          </a:xfrm>
          <a:prstGeom prst="rect">
            <a:avLst/>
          </a:prstGeom>
        </p:spPr>
        <p:txBody>
          <a:bodyPr wrap="none">
            <a:spAutoFit/>
          </a:bodyPr>
          <a:lstStyle/>
          <a:p>
            <a:r>
              <a:rPr lang="de-DE" dirty="0"/>
              <a:t>|101⟩ =</a:t>
            </a:r>
          </a:p>
        </p:txBody>
      </p:sp>
      <p:sp>
        <p:nvSpPr>
          <p:cNvPr id="26" name="Rechteck 25">
            <a:extLst>
              <a:ext uri="{FF2B5EF4-FFF2-40B4-BE49-F238E27FC236}">
                <a16:creationId xmlns:a16="http://schemas.microsoft.com/office/drawing/2014/main" id="{A64EBD35-1E09-8046-9181-11B6CA06E1CF}"/>
              </a:ext>
            </a:extLst>
          </p:cNvPr>
          <p:cNvSpPr/>
          <p:nvPr/>
        </p:nvSpPr>
        <p:spPr>
          <a:xfrm>
            <a:off x="9197145" y="4245726"/>
            <a:ext cx="893193" cy="369332"/>
          </a:xfrm>
          <a:prstGeom prst="rect">
            <a:avLst/>
          </a:prstGeom>
        </p:spPr>
        <p:txBody>
          <a:bodyPr wrap="none">
            <a:spAutoFit/>
          </a:bodyPr>
          <a:lstStyle/>
          <a:p>
            <a:r>
              <a:rPr lang="de-DE" dirty="0"/>
              <a:t>|110⟩ =</a:t>
            </a:r>
          </a:p>
        </p:txBody>
      </p:sp>
      <p:sp>
        <p:nvSpPr>
          <p:cNvPr id="30" name="Textfeld 29">
            <a:extLst>
              <a:ext uri="{FF2B5EF4-FFF2-40B4-BE49-F238E27FC236}">
                <a16:creationId xmlns:a16="http://schemas.microsoft.com/office/drawing/2014/main" id="{7CEAA728-1E02-6048-8A35-96BB123AB29C}"/>
              </a:ext>
            </a:extLst>
          </p:cNvPr>
          <p:cNvSpPr txBox="1"/>
          <p:nvPr/>
        </p:nvSpPr>
        <p:spPr>
          <a:xfrm>
            <a:off x="9473020" y="4842387"/>
            <a:ext cx="2344994" cy="697307"/>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As </a:t>
            </a:r>
            <a:r>
              <a:rPr lang="de-DE" sz="1400" dirty="0" err="1">
                <a:latin typeface="IBM Plex Sans Light" panose="020B0403050203000203" pitchFamily="34" charset="0"/>
                <a:ea typeface="IBM Plex Sans" charset="0"/>
                <a:cs typeface="IBM Plex Sans" charset="0"/>
              </a:rPr>
              <a:t>you</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can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see</a:t>
            </a:r>
            <a:r>
              <a:rPr lang="de-DE" sz="1400" dirty="0">
                <a:latin typeface="IBM Plex Sans Light" panose="020B0403050203000203" pitchFamily="34" charset="0"/>
                <a:ea typeface="IBM Plex Sans" charset="0"/>
                <a:cs typeface="IBM Plex Sans" charset="0"/>
              </a:rPr>
              <a:t> – </a:t>
            </a:r>
            <a:r>
              <a:rPr lang="de-DE" sz="1400" dirty="0" err="1">
                <a:latin typeface="IBM Plex Sans Light" panose="020B0403050203000203" pitchFamily="34" charset="0"/>
                <a:ea typeface="IBM Plex Sans" charset="0"/>
                <a:cs typeface="IBM Plex Sans" charset="0"/>
              </a:rPr>
              <a:t>with</a:t>
            </a:r>
            <a:r>
              <a:rPr lang="de-DE" sz="1400" dirty="0">
                <a:latin typeface="IBM Plex Sans Light" panose="020B0403050203000203" pitchFamily="34" charset="0"/>
                <a:ea typeface="IBM Plex Sans" charset="0"/>
                <a:cs typeface="IBM Plex Sans" charset="0"/>
              </a:rPr>
              <a:t> all </a:t>
            </a:r>
            <a:r>
              <a:rPr lang="de-DE" sz="1400" dirty="0" err="1">
                <a:latin typeface="IBM Plex Sans Light" panose="020B0403050203000203" pitchFamily="34" charset="0"/>
                <a:ea typeface="IBM Plex Sans" charset="0"/>
                <a:cs typeface="IBM Plex Sans" charset="0"/>
              </a:rPr>
              <a:t>combinations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you‘ll</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against</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wizard</a:t>
            </a:r>
            <a:r>
              <a:rPr lang="de-DE" sz="1400" dirty="0">
                <a:latin typeface="IBM Plex Sans Light" panose="020B0403050203000203" pitchFamily="34" charset="0"/>
                <a:ea typeface="IBM Plex Sans" charset="0"/>
                <a:cs typeface="IBM Plex Sans" charset="0"/>
              </a:rPr>
              <a:t>.</a:t>
            </a:r>
          </a:p>
        </p:txBody>
      </p:sp>
      <p:sp>
        <p:nvSpPr>
          <p:cNvPr id="33" name="Oval 32">
            <a:extLst>
              <a:ext uri="{FF2B5EF4-FFF2-40B4-BE49-F238E27FC236}">
                <a16:creationId xmlns:a16="http://schemas.microsoft.com/office/drawing/2014/main" id="{9466F9D8-A31E-D846-A212-9B98CF3A170B}"/>
              </a:ext>
            </a:extLst>
          </p:cNvPr>
          <p:cNvSpPr>
            <a:spLocks noChangeAspect="1"/>
          </p:cNvSpPr>
          <p:nvPr/>
        </p:nvSpPr>
        <p:spPr bwMode="auto">
          <a:xfrm>
            <a:off x="10143239" y="2942407"/>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7" name="Oval 36">
            <a:extLst>
              <a:ext uri="{FF2B5EF4-FFF2-40B4-BE49-F238E27FC236}">
                <a16:creationId xmlns:a16="http://schemas.microsoft.com/office/drawing/2014/main" id="{10DE1AD9-825E-EE44-B03F-2B1EC8C1E81B}"/>
              </a:ext>
            </a:extLst>
          </p:cNvPr>
          <p:cNvSpPr>
            <a:spLocks noChangeAspect="1"/>
          </p:cNvSpPr>
          <p:nvPr/>
        </p:nvSpPr>
        <p:spPr bwMode="auto">
          <a:xfrm>
            <a:off x="10142226" y="4284965"/>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4" name="Grafik 3">
            <a:extLst>
              <a:ext uri="{FF2B5EF4-FFF2-40B4-BE49-F238E27FC236}">
                <a16:creationId xmlns:a16="http://schemas.microsoft.com/office/drawing/2014/main" id="{EC2CFE4D-F8D8-F34E-80B2-BF29037CC02C}"/>
              </a:ext>
            </a:extLst>
          </p:cNvPr>
          <p:cNvPicPr>
            <a:picLocks noChangeAspect="1"/>
          </p:cNvPicPr>
          <p:nvPr/>
        </p:nvPicPr>
        <p:blipFill>
          <a:blip r:embed="rId3"/>
          <a:stretch>
            <a:fillRect/>
          </a:stretch>
        </p:blipFill>
        <p:spPr>
          <a:xfrm>
            <a:off x="3001547" y="2146702"/>
            <a:ext cx="5773769" cy="2564596"/>
          </a:xfrm>
          <a:prstGeom prst="rect">
            <a:avLst/>
          </a:prstGeom>
        </p:spPr>
      </p:pic>
      <p:sp>
        <p:nvSpPr>
          <p:cNvPr id="28" name="Oval 27">
            <a:extLst>
              <a:ext uri="{FF2B5EF4-FFF2-40B4-BE49-F238E27FC236}">
                <a16:creationId xmlns:a16="http://schemas.microsoft.com/office/drawing/2014/main" id="{B36B2701-5326-1B48-A91B-63EA63F52399}"/>
              </a:ext>
            </a:extLst>
          </p:cNvPr>
          <p:cNvSpPr>
            <a:spLocks noChangeAspect="1"/>
          </p:cNvSpPr>
          <p:nvPr/>
        </p:nvSpPr>
        <p:spPr bwMode="auto">
          <a:xfrm>
            <a:off x="10730868" y="2290693"/>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Oval 28">
            <a:extLst>
              <a:ext uri="{FF2B5EF4-FFF2-40B4-BE49-F238E27FC236}">
                <a16:creationId xmlns:a16="http://schemas.microsoft.com/office/drawing/2014/main" id="{9A7A91E7-79A0-7641-A13E-15629B5258C0}"/>
              </a:ext>
            </a:extLst>
          </p:cNvPr>
          <p:cNvSpPr>
            <a:spLocks noChangeAspect="1"/>
          </p:cNvSpPr>
          <p:nvPr/>
        </p:nvSpPr>
        <p:spPr bwMode="auto">
          <a:xfrm>
            <a:off x="11318497" y="2291697"/>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1" name="Oval 30">
            <a:extLst>
              <a:ext uri="{FF2B5EF4-FFF2-40B4-BE49-F238E27FC236}">
                <a16:creationId xmlns:a16="http://schemas.microsoft.com/office/drawing/2014/main" id="{22D76695-1979-9743-922B-C5B2CD78F1CF}"/>
              </a:ext>
            </a:extLst>
          </p:cNvPr>
          <p:cNvSpPr>
            <a:spLocks noChangeAspect="1"/>
          </p:cNvSpPr>
          <p:nvPr/>
        </p:nvSpPr>
        <p:spPr bwMode="auto">
          <a:xfrm>
            <a:off x="10730868" y="2949382"/>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0" name="Oval 39">
            <a:extLst>
              <a:ext uri="{FF2B5EF4-FFF2-40B4-BE49-F238E27FC236}">
                <a16:creationId xmlns:a16="http://schemas.microsoft.com/office/drawing/2014/main" id="{7BF90B26-29DB-8B42-A7CE-81185CC12A42}"/>
              </a:ext>
            </a:extLst>
          </p:cNvPr>
          <p:cNvSpPr>
            <a:spLocks noChangeAspect="1"/>
          </p:cNvSpPr>
          <p:nvPr/>
        </p:nvSpPr>
        <p:spPr bwMode="auto">
          <a:xfrm>
            <a:off x="11318497" y="2949382"/>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1" name="Oval 40">
            <a:extLst>
              <a:ext uri="{FF2B5EF4-FFF2-40B4-BE49-F238E27FC236}">
                <a16:creationId xmlns:a16="http://schemas.microsoft.com/office/drawing/2014/main" id="{31368C9F-11F1-C74D-B82D-B05C22C40DA4}"/>
              </a:ext>
            </a:extLst>
          </p:cNvPr>
          <p:cNvSpPr>
            <a:spLocks noChangeAspect="1"/>
          </p:cNvSpPr>
          <p:nvPr/>
        </p:nvSpPr>
        <p:spPr bwMode="auto">
          <a:xfrm>
            <a:off x="10730868" y="3619038"/>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2" name="Oval 41">
            <a:extLst>
              <a:ext uri="{FF2B5EF4-FFF2-40B4-BE49-F238E27FC236}">
                <a16:creationId xmlns:a16="http://schemas.microsoft.com/office/drawing/2014/main" id="{F76DCD8D-4964-3D41-84D5-90BB4DFEB8B8}"/>
              </a:ext>
            </a:extLst>
          </p:cNvPr>
          <p:cNvSpPr>
            <a:spLocks noChangeAspect="1"/>
          </p:cNvSpPr>
          <p:nvPr/>
        </p:nvSpPr>
        <p:spPr bwMode="auto">
          <a:xfrm>
            <a:off x="11318497" y="3619038"/>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3" name="Oval 42">
            <a:extLst>
              <a:ext uri="{FF2B5EF4-FFF2-40B4-BE49-F238E27FC236}">
                <a16:creationId xmlns:a16="http://schemas.microsoft.com/office/drawing/2014/main" id="{62645A47-3534-4B4B-B10D-F808C4D58625}"/>
              </a:ext>
            </a:extLst>
          </p:cNvPr>
          <p:cNvSpPr>
            <a:spLocks noChangeAspect="1"/>
          </p:cNvSpPr>
          <p:nvPr/>
        </p:nvSpPr>
        <p:spPr bwMode="auto">
          <a:xfrm>
            <a:off x="10730868" y="4283990"/>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4" name="Oval 43">
            <a:extLst>
              <a:ext uri="{FF2B5EF4-FFF2-40B4-BE49-F238E27FC236}">
                <a16:creationId xmlns:a16="http://schemas.microsoft.com/office/drawing/2014/main" id="{ED03AF6A-6883-8C4E-8F31-99EC193BEA37}"/>
              </a:ext>
            </a:extLst>
          </p:cNvPr>
          <p:cNvSpPr>
            <a:spLocks noChangeAspect="1"/>
          </p:cNvSpPr>
          <p:nvPr/>
        </p:nvSpPr>
        <p:spPr bwMode="auto">
          <a:xfrm>
            <a:off x="11318497" y="4287893"/>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6536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5498592"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End </a:t>
            </a:r>
            <a:r>
              <a:rPr lang="de-DE" sz="4000" kern="0" dirty="0" err="1">
                <a:latin typeface="IBM Plex Sans Light" panose="020B0403050203000203" pitchFamily="34" charset="0"/>
              </a:rPr>
              <a:t>of</a:t>
            </a:r>
            <a:r>
              <a:rPr lang="de-DE" sz="4000" kern="0" dirty="0">
                <a:latin typeface="IBM Plex Sans Light" panose="020B0403050203000203" pitchFamily="34" charset="0"/>
              </a:rPr>
              <a:t> </a:t>
            </a:r>
            <a:r>
              <a:rPr lang="de-DE" sz="4000" kern="0" dirty="0" err="1">
                <a:latin typeface="IBM Plex Sans Light" panose="020B0403050203000203" pitchFamily="34" charset="0"/>
              </a:rPr>
              <a:t>the</a:t>
            </a:r>
            <a:r>
              <a:rPr lang="de-DE" sz="4000" kern="0" dirty="0">
                <a:latin typeface="IBM Plex Sans Light" panose="020B0403050203000203" pitchFamily="34" charset="0"/>
              </a:rPr>
              <a:t> </a:t>
            </a:r>
            <a:r>
              <a:rPr lang="de-DE" sz="4000" kern="0" dirty="0" err="1">
                <a:latin typeface="IBM Plex Sans Light" panose="020B0403050203000203" pitchFamily="34" charset="0"/>
              </a:rPr>
              <a:t>game</a:t>
            </a:r>
            <a:endParaRPr lang="de-DE" sz="4000" kern="0" dirty="0">
              <a:latin typeface="IBM Plex Sans Light" panose="020B0403050203000203" pitchFamily="34" charset="0"/>
            </a:endParaRPr>
          </a:p>
        </p:txBody>
      </p:sp>
      <p:sp>
        <p:nvSpPr>
          <p:cNvPr id="7" name="Textfeld 6">
            <a:extLst>
              <a:ext uri="{FF2B5EF4-FFF2-40B4-BE49-F238E27FC236}">
                <a16:creationId xmlns:a16="http://schemas.microsoft.com/office/drawing/2014/main" id="{6FF208F0-86F1-AF45-9223-4C6CFB9395E0}"/>
              </a:ext>
            </a:extLst>
          </p:cNvPr>
          <p:cNvSpPr txBox="1"/>
          <p:nvPr/>
        </p:nvSpPr>
        <p:spPr>
          <a:xfrm>
            <a:off x="400135" y="4116733"/>
            <a:ext cx="4136335" cy="896527"/>
          </a:xfrm>
          <a:prstGeom prst="rect">
            <a:avLst/>
          </a:prstGeom>
          <a:noFill/>
        </p:spPr>
        <p:txBody>
          <a:bodyPr wrap="square" lIns="0" tIns="0" rIns="0" bIns="0" rtlCol="0">
            <a:spAutoFit/>
          </a:bodyPr>
          <a:lstStyle/>
          <a:p>
            <a:pPr>
              <a:lnSpc>
                <a:spcPct val="110000"/>
              </a:lnSpc>
              <a:spcBef>
                <a:spcPts val="1100"/>
              </a:spcBef>
              <a:buClr>
                <a:srgbClr val="E0E0E0"/>
              </a:buClr>
              <a:buSzPct val="80000"/>
            </a:pPr>
            <a:r>
              <a:rPr lang="de-DE" dirty="0">
                <a:latin typeface="IBM Plex Sans Light" panose="020B0403050203000203" pitchFamily="34" charset="0"/>
              </a:rPr>
              <a:t>So </a:t>
            </a:r>
            <a:r>
              <a:rPr lang="de-DE" dirty="0" err="1">
                <a:latin typeface="IBM Plex Sans Light" panose="020B0403050203000203" pitchFamily="34" charset="0"/>
              </a:rPr>
              <a:t>using</a:t>
            </a:r>
            <a:r>
              <a:rPr lang="de-DE" dirty="0">
                <a:latin typeface="IBM Plex Sans Light" panose="020B0403050203000203" pitchFamily="34" charset="0"/>
              </a:rPr>
              <a:t> Quantum </a:t>
            </a:r>
            <a:r>
              <a:rPr lang="de-DE" dirty="0" err="1">
                <a:latin typeface="IBM Plex Sans Light" panose="020B0403050203000203" pitchFamily="34" charset="0"/>
              </a:rPr>
              <a:t>Mechanics</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an </a:t>
            </a:r>
            <a:r>
              <a:rPr lang="de-DE" dirty="0" err="1">
                <a:latin typeface="IBM Plex Sans Light" panose="020B0403050203000203" pitchFamily="34" charset="0"/>
              </a:rPr>
              <a:t>entangled</a:t>
            </a:r>
            <a:r>
              <a:rPr lang="de-DE" dirty="0">
                <a:latin typeface="IBM Plex Sans Light" panose="020B0403050203000203" pitchFamily="34" charset="0"/>
              </a:rPr>
              <a:t> GHZ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you</a:t>
            </a:r>
            <a:r>
              <a:rPr lang="de-DE" dirty="0">
                <a:latin typeface="IBM Plex Sans Light" panose="020B0403050203000203" pitchFamily="34" charset="0"/>
              </a:rPr>
              <a:t> </a:t>
            </a:r>
            <a:r>
              <a:rPr lang="de-DE" dirty="0" err="1">
                <a:latin typeface="IBM Plex Sans Light" panose="020B0403050203000203" pitchFamily="34" charset="0"/>
              </a:rPr>
              <a:t>were</a:t>
            </a:r>
            <a:r>
              <a:rPr lang="de-DE" dirty="0">
                <a:latin typeface="IBM Plex Sans Light" panose="020B0403050203000203" pitchFamily="34" charset="0"/>
              </a:rPr>
              <a:t> </a:t>
            </a:r>
            <a:r>
              <a:rPr lang="de-DE" dirty="0" err="1">
                <a:latin typeface="IBM Plex Sans Light" panose="020B0403050203000203" pitchFamily="34" charset="0"/>
              </a:rPr>
              <a:t>able</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win</a:t>
            </a:r>
            <a:r>
              <a:rPr lang="de-DE" dirty="0">
                <a:latin typeface="IBM Plex Sans Light" panose="020B0403050203000203" pitchFamily="34" charset="0"/>
              </a:rPr>
              <a:t> </a:t>
            </a:r>
            <a:r>
              <a:rPr lang="de-DE" dirty="0" err="1">
                <a:latin typeface="IBM Plex Sans Light" panose="020B0403050203000203" pitchFamily="34" charset="0"/>
              </a:rPr>
              <a:t>against</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evil</a:t>
            </a:r>
            <a:r>
              <a:rPr lang="de-DE" dirty="0">
                <a:latin typeface="IBM Plex Sans Light" panose="020B0403050203000203" pitchFamily="34" charset="0"/>
              </a:rPr>
              <a:t> </a:t>
            </a:r>
            <a:r>
              <a:rPr lang="de-DE" dirty="0" err="1">
                <a:latin typeface="IBM Plex Sans Light" panose="020B0403050203000203" pitchFamily="34" charset="0"/>
              </a:rPr>
              <a:t>wizard</a:t>
            </a:r>
            <a:r>
              <a:rPr lang="de-DE" dirty="0">
                <a:latin typeface="IBM Plex Sans Light" panose="020B0403050203000203" pitchFamily="34" charset="0"/>
              </a:rPr>
              <a:t> – </a:t>
            </a:r>
            <a:r>
              <a:rPr lang="de-DE" dirty="0" err="1">
                <a:latin typeface="IBM Plex Sans Light" panose="020B0403050203000203" pitchFamily="34" charset="0"/>
              </a:rPr>
              <a:t>Congrats</a:t>
            </a:r>
            <a:r>
              <a:rPr lang="de-DE" dirty="0">
                <a:latin typeface="IBM Plex Sans Light" panose="020B0403050203000203" pitchFamily="34" charset="0"/>
              </a:rPr>
              <a:t>!</a:t>
            </a:r>
            <a:endParaRPr lang="de-DE" dirty="0">
              <a:latin typeface="IBM Plex Sans Light" panose="020B0403050203000203" pitchFamily="34" charset="0"/>
              <a:ea typeface="IBM Plex Sans" charset="0"/>
              <a:cs typeface="IBM Plex Sans" charset="0"/>
            </a:endParaRPr>
          </a:p>
        </p:txBody>
      </p:sp>
      <p:sp>
        <p:nvSpPr>
          <p:cNvPr id="8" name="Textfeld 7">
            <a:extLst>
              <a:ext uri="{FF2B5EF4-FFF2-40B4-BE49-F238E27FC236}">
                <a16:creationId xmlns:a16="http://schemas.microsoft.com/office/drawing/2014/main" id="{28E76B8F-FBCB-7C4B-AA5E-33B41A453F9C}"/>
              </a:ext>
            </a:extLst>
          </p:cNvPr>
          <p:cNvSpPr txBox="1"/>
          <p:nvPr/>
        </p:nvSpPr>
        <p:spPr>
          <a:xfrm>
            <a:off x="400136" y="1780032"/>
            <a:ext cx="4136335" cy="1384995"/>
          </a:xfrm>
          <a:prstGeom prst="rect">
            <a:avLst/>
          </a:prstGeom>
          <a:noFill/>
        </p:spPr>
        <p:txBody>
          <a:bodyPr wrap="square" lIns="0" tIns="0" rIns="0" bIns="0" rtlCol="0">
            <a:spAutoFit/>
          </a:bodyPr>
          <a:lstStyle/>
          <a:p>
            <a:r>
              <a:rPr lang="de-DE" dirty="0">
                <a:latin typeface="IBM Plex Sans Light" panose="020B0403050203000203" pitchFamily="34" charset="0"/>
              </a:rPr>
              <a:t>The </a:t>
            </a:r>
            <a:r>
              <a:rPr lang="de-DE" dirty="0" err="1">
                <a:latin typeface="IBM Plex Sans Light" panose="020B0403050203000203" pitchFamily="34" charset="0"/>
              </a:rPr>
              <a:t>results</a:t>
            </a:r>
            <a:r>
              <a:rPr lang="de-DE" dirty="0">
                <a:latin typeface="IBM Plex Sans Light" panose="020B0403050203000203" pitchFamily="34" charset="0"/>
              </a:rPr>
              <a:t> </a:t>
            </a:r>
            <a:r>
              <a:rPr lang="de-DE" dirty="0" err="1">
                <a:latin typeface="IBM Plex Sans Light" panose="020B0403050203000203" pitchFamily="34" charset="0"/>
              </a:rPr>
              <a:t>for</a:t>
            </a:r>
            <a:r>
              <a:rPr lang="de-DE" dirty="0">
                <a:latin typeface="IBM Plex Sans Light" panose="020B0403050203000203" pitchFamily="34" charset="0"/>
              </a:rPr>
              <a:t> </a:t>
            </a:r>
            <a:r>
              <a:rPr lang="de-DE" dirty="0" err="1">
                <a:latin typeface="IBM Plex Sans Light" panose="020B0403050203000203" pitchFamily="34" charset="0"/>
              </a:rPr>
              <a:t>each</a:t>
            </a:r>
            <a:r>
              <a:rPr lang="de-DE" dirty="0">
                <a:latin typeface="IBM Plex Sans Light" panose="020B0403050203000203" pitchFamily="34" charset="0"/>
              </a:rPr>
              <a:t> </a:t>
            </a:r>
            <a:r>
              <a:rPr lang="de-DE" dirty="0" err="1">
                <a:latin typeface="IBM Plex Sans Light" panose="020B0403050203000203" pitchFamily="34" charset="0"/>
              </a:rPr>
              <a:t>player</a:t>
            </a:r>
            <a:r>
              <a:rPr lang="de-DE" dirty="0">
                <a:latin typeface="IBM Plex Sans Light" panose="020B0403050203000203" pitchFamily="34" charset="0"/>
              </a:rPr>
              <a:t> </a:t>
            </a:r>
            <a:r>
              <a:rPr lang="de-DE" dirty="0" err="1">
                <a:latin typeface="IBM Plex Sans Light" panose="020B0403050203000203" pitchFamily="34" charset="0"/>
              </a:rPr>
              <a:t>seems</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be</a:t>
            </a:r>
            <a:r>
              <a:rPr lang="de-DE" dirty="0">
                <a:latin typeface="IBM Plex Sans Light" panose="020B0403050203000203" pitchFamily="34" charset="0"/>
              </a:rPr>
              <a:t> </a:t>
            </a:r>
            <a:r>
              <a:rPr lang="de-DE" dirty="0" err="1">
                <a:latin typeface="IBM Plex Sans Light" panose="020B0403050203000203" pitchFamily="34" charset="0"/>
              </a:rPr>
              <a:t>perfectly</a:t>
            </a:r>
            <a:r>
              <a:rPr lang="de-DE" dirty="0">
                <a:latin typeface="IBM Plex Sans Light" panose="020B0403050203000203" pitchFamily="34" charset="0"/>
              </a:rPr>
              <a:t> </a:t>
            </a:r>
            <a:r>
              <a:rPr lang="de-DE" dirty="0" err="1">
                <a:latin typeface="IBM Plex Sans Light" panose="020B0403050203000203" pitchFamily="34" charset="0"/>
              </a:rPr>
              <a:t>random</a:t>
            </a:r>
            <a:r>
              <a:rPr lang="de-DE" dirty="0">
                <a:latin typeface="IBM Plex Sans Light" panose="020B0403050203000203" pitchFamily="34" charset="0"/>
              </a:rPr>
              <a:t>, but all </a:t>
            </a:r>
            <a:r>
              <a:rPr lang="de-DE" dirty="0" err="1">
                <a:latin typeface="IBM Plex Sans Light" panose="020B0403050203000203" pitchFamily="34" charset="0"/>
              </a:rPr>
              <a:t>three</a:t>
            </a:r>
            <a:r>
              <a:rPr lang="de-DE" dirty="0">
                <a:latin typeface="IBM Plex Sans Light" panose="020B0403050203000203" pitchFamily="34" charset="0"/>
              </a:rPr>
              <a:t> </a:t>
            </a:r>
            <a:r>
              <a:rPr lang="de-DE" dirty="0" err="1">
                <a:latin typeface="IBM Plex Sans Light" panose="020B0403050203000203" pitchFamily="34" charset="0"/>
              </a:rPr>
              <a:t>results</a:t>
            </a:r>
            <a:r>
              <a:rPr lang="de-DE" dirty="0">
                <a:latin typeface="IBM Plex Sans Light" panose="020B0403050203000203" pitchFamily="34" charset="0"/>
              </a:rPr>
              <a:t> in </a:t>
            </a:r>
            <a:r>
              <a:rPr lang="de-DE" dirty="0" err="1">
                <a:latin typeface="IBM Plex Sans Light" panose="020B0403050203000203" pitchFamily="34" charset="0"/>
              </a:rPr>
              <a:t>fact</a:t>
            </a:r>
            <a:r>
              <a:rPr lang="de-DE" dirty="0">
                <a:latin typeface="IBM Plex Sans Light" panose="020B0403050203000203" pitchFamily="34" charset="0"/>
              </a:rPr>
              <a:t> </a:t>
            </a:r>
            <a:r>
              <a:rPr lang="de-DE" dirty="0" err="1">
                <a:latin typeface="IBM Plex Sans Light" panose="020B0403050203000203" pitchFamily="34" charset="0"/>
              </a:rPr>
              <a:t>are</a:t>
            </a:r>
            <a:r>
              <a:rPr lang="de-DE" dirty="0">
                <a:latin typeface="IBM Plex Sans Light" panose="020B0403050203000203" pitchFamily="34" charset="0"/>
              </a:rPr>
              <a:t> </a:t>
            </a:r>
            <a:r>
              <a:rPr lang="de-DE" dirty="0" err="1">
                <a:latin typeface="IBM Plex Sans Light" panose="020B0403050203000203" pitchFamily="34" charset="0"/>
              </a:rPr>
              <a:t>strongly</a:t>
            </a:r>
            <a:r>
              <a:rPr lang="de-DE" dirty="0">
                <a:latin typeface="IBM Plex Sans Light" panose="020B0403050203000203" pitchFamily="34" charset="0"/>
              </a:rPr>
              <a:t> </a:t>
            </a:r>
            <a:r>
              <a:rPr lang="de-DE" dirty="0" err="1">
                <a:latin typeface="IBM Plex Sans Light" panose="020B0403050203000203" pitchFamily="34" charset="0"/>
              </a:rPr>
              <a:t>correlated</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not </a:t>
            </a:r>
            <a:r>
              <a:rPr lang="de-DE" dirty="0" err="1">
                <a:latin typeface="IBM Plex Sans Light" panose="020B0403050203000203" pitchFamily="34" charset="0"/>
              </a:rPr>
              <a:t>independent</a:t>
            </a:r>
            <a:r>
              <a:rPr lang="de-DE" dirty="0">
                <a:latin typeface="IBM Plex Sans Light" panose="020B0403050203000203" pitchFamily="34" charset="0"/>
              </a:rPr>
              <a:t>. This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caused</a:t>
            </a:r>
            <a:r>
              <a:rPr lang="de-DE" dirty="0">
                <a:latin typeface="IBM Plex Sans Light" panose="020B0403050203000203" pitchFamily="34" charset="0"/>
              </a:rPr>
              <a:t> </a:t>
            </a:r>
            <a:r>
              <a:rPr lang="de-DE" dirty="0" err="1">
                <a:latin typeface="IBM Plex Sans Light" panose="020B0403050203000203" pitchFamily="34" charset="0"/>
              </a:rPr>
              <a:t>by</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entanglement</a:t>
            </a:r>
            <a:r>
              <a:rPr lang="de-DE" dirty="0">
                <a:latin typeface="IBM Plex Sans Light" panose="020B0403050203000203" pitchFamily="34" charset="0"/>
              </a:rPr>
              <a:t>. </a:t>
            </a:r>
          </a:p>
        </p:txBody>
      </p:sp>
      <p:pic>
        <p:nvPicPr>
          <p:cNvPr id="9" name="Content Placeholder 9" descr="Dice">
            <a:extLst>
              <a:ext uri="{FF2B5EF4-FFF2-40B4-BE49-F238E27FC236}">
                <a16:creationId xmlns:a16="http://schemas.microsoft.com/office/drawing/2014/main" id="{03152360-ED56-0A49-8BCF-1D3DFD86B18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61571" y="0"/>
            <a:ext cx="7464374" cy="6858000"/>
          </a:xfrm>
          <a:prstGeom prst="rect">
            <a:avLst/>
          </a:prstGeom>
          <a:solidFill>
            <a:srgbClr val="6EA6FF"/>
          </a:solidFill>
          <a:ln>
            <a:noFill/>
          </a:ln>
        </p:spPr>
      </p:pic>
      <p:pic>
        <p:nvPicPr>
          <p:cNvPr id="10" name="Graphic 31" descr="Jail">
            <a:extLst>
              <a:ext uri="{FF2B5EF4-FFF2-40B4-BE49-F238E27FC236}">
                <a16:creationId xmlns:a16="http://schemas.microsoft.com/office/drawing/2014/main" id="{9767EEB8-9C91-694D-9FCD-42622907D9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14738">
            <a:off x="5285161" y="4259132"/>
            <a:ext cx="2293291" cy="2293291"/>
          </a:xfrm>
          <a:prstGeom prst="rect">
            <a:avLst/>
          </a:prstGeom>
        </p:spPr>
      </p:pic>
      <p:pic>
        <p:nvPicPr>
          <p:cNvPr id="11" name="Graphic 33" descr="Unlock">
            <a:extLst>
              <a:ext uri="{FF2B5EF4-FFF2-40B4-BE49-F238E27FC236}">
                <a16:creationId xmlns:a16="http://schemas.microsoft.com/office/drawing/2014/main" id="{D03F77C5-B371-AE49-A01D-832F31F35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399098">
            <a:off x="9485853" y="587280"/>
            <a:ext cx="1922208" cy="1922208"/>
          </a:xfrm>
          <a:prstGeom prst="rect">
            <a:avLst/>
          </a:prstGeom>
        </p:spPr>
      </p:pic>
    </p:spTree>
    <p:extLst>
      <p:ext uri="{BB962C8B-B14F-4D97-AF65-F5344CB8AC3E}">
        <p14:creationId xmlns:p14="http://schemas.microsoft.com/office/powerpoint/2010/main" val="244056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A29B11A-6C25-4E4F-B42E-1043E6E350E1}"/>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C19B88E7-9CB8-3A46-92A2-8B6347982265}"/>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4" name="Rechteck 3">
            <a:extLst>
              <a:ext uri="{FF2B5EF4-FFF2-40B4-BE49-F238E27FC236}">
                <a16:creationId xmlns:a16="http://schemas.microsoft.com/office/drawing/2014/main" id="{60E5D482-7A8E-6946-B238-D3F251CEF7AA}"/>
              </a:ext>
            </a:extLst>
          </p:cNvPr>
          <p:cNvSpPr/>
          <p:nvPr/>
        </p:nvSpPr>
        <p:spPr>
          <a:xfrm>
            <a:off x="483219" y="2735496"/>
            <a:ext cx="4338231" cy="1754326"/>
          </a:xfrm>
          <a:prstGeom prst="rect">
            <a:avLst/>
          </a:prstGeom>
        </p:spPr>
        <p:txBody>
          <a:bodyPr wrap="square">
            <a:spAutoFit/>
          </a:bodyPr>
          <a:lstStyle/>
          <a:p>
            <a:r>
              <a:rPr lang="en-DE">
                <a:latin typeface="IBM Plex Sans Light" panose="020B0403050203000203" pitchFamily="34" charset="0"/>
              </a:rPr>
              <a:t>The three of you are getting locked in different rooms</a:t>
            </a:r>
            <a:r>
              <a:rPr lang="de-DE" dirty="0">
                <a:latin typeface="IBM Plex Sans Light" panose="020B0403050203000203" pitchFamily="34" charset="0"/>
              </a:rPr>
              <a:t> </a:t>
            </a:r>
            <a:r>
              <a:rPr lang="de-DE" dirty="0" err="1">
                <a:latin typeface="IBM Plex Sans Light" panose="020B0403050203000203" pitchFamily="34" charset="0"/>
              </a:rPr>
              <a:t>by</a:t>
            </a:r>
            <a:r>
              <a:rPr lang="de-DE" dirty="0">
                <a:latin typeface="IBM Plex Sans Light" panose="020B0403050203000203" pitchFamily="34" charset="0"/>
              </a:rPr>
              <a:t> a </a:t>
            </a:r>
            <a:r>
              <a:rPr lang="de-DE" dirty="0" err="1">
                <a:latin typeface="IBM Plex Sans Light" panose="020B0403050203000203" pitchFamily="34" charset="0"/>
              </a:rPr>
              <a:t>wizard</a:t>
            </a:r>
            <a:r>
              <a:rPr lang="de-DE" dirty="0">
                <a:latin typeface="IBM Plex Sans Light" panose="020B0403050203000203" pitchFamily="34" charset="0"/>
              </a:rPr>
              <a:t>.</a:t>
            </a:r>
          </a:p>
          <a:p>
            <a:endParaRPr lang="en-DE">
              <a:latin typeface="IBM Plex Sans Light" panose="020B0403050203000203" pitchFamily="34" charset="0"/>
            </a:endParaRPr>
          </a:p>
          <a:p>
            <a:r>
              <a:rPr lang="de-DE" dirty="0">
                <a:latin typeface="IBM Plex Sans Light" panose="020B0403050203000203" pitchFamily="34" charset="0"/>
              </a:rPr>
              <a:t>He </a:t>
            </a:r>
            <a:r>
              <a:rPr lang="de-DE" dirty="0" err="1">
                <a:latin typeface="IBM Plex Sans Light" panose="020B0403050203000203" pitchFamily="34" charset="0"/>
              </a:rPr>
              <a:t>gives</a:t>
            </a:r>
            <a:r>
              <a:rPr lang="de-DE" dirty="0">
                <a:latin typeface="IBM Plex Sans Light" panose="020B0403050203000203" pitchFamily="34" charset="0"/>
              </a:rPr>
              <a:t> </a:t>
            </a:r>
            <a:r>
              <a:rPr lang="de-DE" dirty="0" err="1">
                <a:latin typeface="IBM Plex Sans Light" panose="020B0403050203000203" pitchFamily="34" charset="0"/>
              </a:rPr>
              <a:t>each</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you</a:t>
            </a:r>
            <a:r>
              <a:rPr lang="de-DE" dirty="0">
                <a:latin typeface="IBM Plex Sans Light" panose="020B0403050203000203" pitchFamily="34" charset="0"/>
              </a:rPr>
              <a:t> </a:t>
            </a:r>
            <a:r>
              <a:rPr lang="en-DE">
                <a:latin typeface="IBM Plex Sans Light" panose="020B0403050203000203" pitchFamily="34" charset="0"/>
              </a:rPr>
              <a:t>a piece of paper asking either for a color or for a shape</a:t>
            </a:r>
            <a:r>
              <a:rPr lang="de-DE" dirty="0">
                <a:latin typeface="IBM Plex Sans Light" panose="020B0403050203000203" pitchFamily="34" charset="0"/>
              </a:rPr>
              <a:t>.</a:t>
            </a:r>
            <a:endParaRPr lang="en-DE">
              <a:latin typeface="IBM Plex Sans Light" panose="020B0403050203000203" pitchFamily="34" charset="0"/>
            </a:endParaRPr>
          </a:p>
          <a:p>
            <a:endParaRPr lang="en-DE" dirty="0"/>
          </a:p>
        </p:txBody>
      </p:sp>
      <p:sp>
        <p:nvSpPr>
          <p:cNvPr id="6" name="Textplatzhalter 5">
            <a:extLst>
              <a:ext uri="{FF2B5EF4-FFF2-40B4-BE49-F238E27FC236}">
                <a16:creationId xmlns:a16="http://schemas.microsoft.com/office/drawing/2014/main" id="{5D00FF24-2FD1-EE40-A3C5-7F1CFFECB959}"/>
              </a:ext>
            </a:extLst>
          </p:cNvPr>
          <p:cNvSpPr txBox="1">
            <a:spLocks/>
          </p:cNvSpPr>
          <p:nvPr/>
        </p:nvSpPr>
        <p:spPr>
          <a:xfrm>
            <a:off x="292607" y="231648"/>
            <a:ext cx="8037353"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Rules – Setup (1/3)</a:t>
            </a:r>
          </a:p>
        </p:txBody>
      </p:sp>
      <p:sp>
        <p:nvSpPr>
          <p:cNvPr id="95" name="Freeform 5">
            <a:extLst>
              <a:ext uri="{FF2B5EF4-FFF2-40B4-BE49-F238E27FC236}">
                <a16:creationId xmlns:a16="http://schemas.microsoft.com/office/drawing/2014/main" id="{1C307274-AE70-7A49-8EB1-ACB36F0322C4}"/>
              </a:ext>
            </a:extLst>
          </p:cNvPr>
          <p:cNvSpPr/>
          <p:nvPr/>
        </p:nvSpPr>
        <p:spPr>
          <a:xfrm>
            <a:off x="10114159" y="927412"/>
            <a:ext cx="1471961" cy="1058937"/>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96" name="Graphic 9" descr="Confused person">
            <a:extLst>
              <a:ext uri="{FF2B5EF4-FFF2-40B4-BE49-F238E27FC236}">
                <a16:creationId xmlns:a16="http://schemas.microsoft.com/office/drawing/2014/main" id="{05EC5E85-54AC-D24A-B4DC-617210BA9B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7594" y="1021259"/>
            <a:ext cx="965090" cy="965090"/>
          </a:xfrm>
          <a:prstGeom prst="rect">
            <a:avLst/>
          </a:prstGeom>
        </p:spPr>
      </p:pic>
      <p:sp>
        <p:nvSpPr>
          <p:cNvPr id="101" name="Freeform 5">
            <a:extLst>
              <a:ext uri="{FF2B5EF4-FFF2-40B4-BE49-F238E27FC236}">
                <a16:creationId xmlns:a16="http://schemas.microsoft.com/office/drawing/2014/main" id="{E0A10537-0A17-414F-9611-02C7C0F91E96}"/>
              </a:ext>
            </a:extLst>
          </p:cNvPr>
          <p:cNvSpPr/>
          <p:nvPr/>
        </p:nvSpPr>
        <p:spPr>
          <a:xfrm>
            <a:off x="10114159" y="2908854"/>
            <a:ext cx="1471961" cy="1058937"/>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102" name="Graphic 9" descr="Confused person">
            <a:extLst>
              <a:ext uri="{FF2B5EF4-FFF2-40B4-BE49-F238E27FC236}">
                <a16:creationId xmlns:a16="http://schemas.microsoft.com/office/drawing/2014/main" id="{A362B9C0-20E4-D14A-85B6-190544D36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2035" y="3002701"/>
            <a:ext cx="965090" cy="965090"/>
          </a:xfrm>
          <a:prstGeom prst="rect">
            <a:avLst/>
          </a:prstGeom>
        </p:spPr>
      </p:pic>
      <p:sp>
        <p:nvSpPr>
          <p:cNvPr id="103" name="Freeform 5">
            <a:extLst>
              <a:ext uri="{FF2B5EF4-FFF2-40B4-BE49-F238E27FC236}">
                <a16:creationId xmlns:a16="http://schemas.microsoft.com/office/drawing/2014/main" id="{EC7755F0-6842-BB4B-B5DD-3B1EE959434B}"/>
              </a:ext>
            </a:extLst>
          </p:cNvPr>
          <p:cNvSpPr/>
          <p:nvPr/>
        </p:nvSpPr>
        <p:spPr>
          <a:xfrm>
            <a:off x="10109718" y="4890296"/>
            <a:ext cx="1471961" cy="1058937"/>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104" name="Graphic 9" descr="Confused person">
            <a:extLst>
              <a:ext uri="{FF2B5EF4-FFF2-40B4-BE49-F238E27FC236}">
                <a16:creationId xmlns:a16="http://schemas.microsoft.com/office/drawing/2014/main" id="{0C963534-9CD2-E340-B237-7B127BAD07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7594" y="4984143"/>
            <a:ext cx="965090" cy="965090"/>
          </a:xfrm>
          <a:prstGeom prst="rect">
            <a:avLst/>
          </a:prstGeom>
        </p:spPr>
      </p:pic>
      <p:pic>
        <p:nvPicPr>
          <p:cNvPr id="105" name="Graphic 12" descr="Pointed Hat">
            <a:extLst>
              <a:ext uri="{FF2B5EF4-FFF2-40B4-BE49-F238E27FC236}">
                <a16:creationId xmlns:a16="http://schemas.microsoft.com/office/drawing/2014/main" id="{85C9E125-08EC-4E41-B993-754C5A796E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5952" y="2839743"/>
            <a:ext cx="1178514" cy="1178514"/>
          </a:xfrm>
          <a:prstGeom prst="rect">
            <a:avLst/>
          </a:prstGeom>
        </p:spPr>
      </p:pic>
      <p:pic>
        <p:nvPicPr>
          <p:cNvPr id="107" name="Grafik 106" descr="Papier Silhouette">
            <a:extLst>
              <a:ext uri="{FF2B5EF4-FFF2-40B4-BE49-F238E27FC236}">
                <a16:creationId xmlns:a16="http://schemas.microsoft.com/office/drawing/2014/main" id="{9E3AC80F-F318-D847-88FA-830A508145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8955226" y="1091184"/>
            <a:ext cx="914400" cy="914400"/>
          </a:xfrm>
          <a:prstGeom prst="rect">
            <a:avLst/>
          </a:prstGeom>
        </p:spPr>
      </p:pic>
      <p:sp>
        <p:nvSpPr>
          <p:cNvPr id="108" name="Textfeld 107">
            <a:extLst>
              <a:ext uri="{FF2B5EF4-FFF2-40B4-BE49-F238E27FC236}">
                <a16:creationId xmlns:a16="http://schemas.microsoft.com/office/drawing/2014/main" id="{A935057E-1FF1-1949-B341-EF4DBC6EB905}"/>
              </a:ext>
            </a:extLst>
          </p:cNvPr>
          <p:cNvSpPr txBox="1"/>
          <p:nvPr/>
        </p:nvSpPr>
        <p:spPr>
          <a:xfrm>
            <a:off x="9166548" y="1392138"/>
            <a:ext cx="400751"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Color</a:t>
            </a:r>
            <a:r>
              <a:rPr lang="de-DE" sz="1400" dirty="0">
                <a:latin typeface="IBM Plex Sans" charset="0"/>
                <a:ea typeface="IBM Plex Sans" charset="0"/>
                <a:cs typeface="IBM Plex Sans" charset="0"/>
              </a:rPr>
              <a:t> </a:t>
            </a:r>
          </a:p>
        </p:txBody>
      </p:sp>
      <p:pic>
        <p:nvPicPr>
          <p:cNvPr id="15" name="Grafik 14" descr="Papier Silhouette">
            <a:extLst>
              <a:ext uri="{FF2B5EF4-FFF2-40B4-BE49-F238E27FC236}">
                <a16:creationId xmlns:a16="http://schemas.microsoft.com/office/drawing/2014/main" id="{4FF0181B-F852-DD49-AF63-13AC316D50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8953005" y="3079377"/>
            <a:ext cx="914400" cy="914400"/>
          </a:xfrm>
          <a:prstGeom prst="rect">
            <a:avLst/>
          </a:prstGeom>
        </p:spPr>
      </p:pic>
      <p:pic>
        <p:nvPicPr>
          <p:cNvPr id="16" name="Grafik 15" descr="Papier Silhouette">
            <a:extLst>
              <a:ext uri="{FF2B5EF4-FFF2-40B4-BE49-F238E27FC236}">
                <a16:creationId xmlns:a16="http://schemas.microsoft.com/office/drawing/2014/main" id="{E7465F83-517F-664D-B654-9A63D9263F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8955227" y="5067571"/>
            <a:ext cx="914400" cy="914400"/>
          </a:xfrm>
          <a:prstGeom prst="rect">
            <a:avLst/>
          </a:prstGeom>
        </p:spPr>
      </p:pic>
      <p:sp>
        <p:nvSpPr>
          <p:cNvPr id="17" name="Textfeld 16">
            <a:extLst>
              <a:ext uri="{FF2B5EF4-FFF2-40B4-BE49-F238E27FC236}">
                <a16:creationId xmlns:a16="http://schemas.microsoft.com/office/drawing/2014/main" id="{AF18F997-466F-DB41-9EB6-1DF9D490C414}"/>
              </a:ext>
            </a:extLst>
          </p:cNvPr>
          <p:cNvSpPr txBox="1"/>
          <p:nvPr/>
        </p:nvSpPr>
        <p:spPr>
          <a:xfrm>
            <a:off x="9177698" y="3395568"/>
            <a:ext cx="469680"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Shape</a:t>
            </a:r>
            <a:r>
              <a:rPr lang="de-DE" sz="1400" dirty="0">
                <a:latin typeface="IBM Plex Sans" charset="0"/>
                <a:ea typeface="IBM Plex Sans" charset="0"/>
                <a:cs typeface="IBM Plex Sans" charset="0"/>
              </a:rPr>
              <a:t> </a:t>
            </a:r>
          </a:p>
        </p:txBody>
      </p:sp>
      <p:sp>
        <p:nvSpPr>
          <p:cNvPr id="18" name="Textfeld 17">
            <a:extLst>
              <a:ext uri="{FF2B5EF4-FFF2-40B4-BE49-F238E27FC236}">
                <a16:creationId xmlns:a16="http://schemas.microsoft.com/office/drawing/2014/main" id="{3EBAEB0D-07C2-C646-BA0E-00C4160C3FA8}"/>
              </a:ext>
            </a:extLst>
          </p:cNvPr>
          <p:cNvSpPr txBox="1"/>
          <p:nvPr/>
        </p:nvSpPr>
        <p:spPr>
          <a:xfrm>
            <a:off x="9184181" y="5376498"/>
            <a:ext cx="469680"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Shape</a:t>
            </a:r>
            <a:r>
              <a:rPr lang="de-DE" sz="1400" dirty="0">
                <a:latin typeface="IBM Plex Sans" charset="0"/>
                <a:ea typeface="IBM Plex Sans" charset="0"/>
                <a:cs typeface="IBM Plex Sans" charset="0"/>
              </a:rPr>
              <a:t> </a:t>
            </a:r>
          </a:p>
        </p:txBody>
      </p:sp>
      <p:cxnSp>
        <p:nvCxnSpPr>
          <p:cNvPr id="7" name="Gerade Verbindung mit Pfeil 6">
            <a:extLst>
              <a:ext uri="{FF2B5EF4-FFF2-40B4-BE49-F238E27FC236}">
                <a16:creationId xmlns:a16="http://schemas.microsoft.com/office/drawing/2014/main" id="{8855EDE3-445E-9049-894D-C80C44D84445}"/>
              </a:ext>
            </a:extLst>
          </p:cNvPr>
          <p:cNvCxnSpPr>
            <a:cxnSpLocks/>
            <a:stCxn id="105" idx="3"/>
          </p:cNvCxnSpPr>
          <p:nvPr/>
        </p:nvCxnSpPr>
        <p:spPr bwMode="auto">
          <a:xfrm flipV="1">
            <a:off x="6694466" y="1903735"/>
            <a:ext cx="2354295" cy="1525265"/>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0F29366D-968F-A244-A0E5-CBB50FC45350}"/>
              </a:ext>
            </a:extLst>
          </p:cNvPr>
          <p:cNvCxnSpPr>
            <a:stCxn id="105" idx="3"/>
            <a:endCxn id="15" idx="2"/>
          </p:cNvCxnSpPr>
          <p:nvPr/>
        </p:nvCxnSpPr>
        <p:spPr bwMode="auto">
          <a:xfrm flipV="1">
            <a:off x="6694466" y="3396904"/>
            <a:ext cx="2280396" cy="32096"/>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E6B25217-665F-0849-B01A-5FC0FF6D07EB}"/>
              </a:ext>
            </a:extLst>
          </p:cNvPr>
          <p:cNvCxnSpPr>
            <a:cxnSpLocks/>
            <a:stCxn id="105" idx="3"/>
          </p:cNvCxnSpPr>
          <p:nvPr/>
        </p:nvCxnSpPr>
        <p:spPr bwMode="auto">
          <a:xfrm>
            <a:off x="6694466" y="3429000"/>
            <a:ext cx="2280396" cy="164708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4" name="Textfeld 13">
            <a:extLst>
              <a:ext uri="{FF2B5EF4-FFF2-40B4-BE49-F238E27FC236}">
                <a16:creationId xmlns:a16="http://schemas.microsoft.com/office/drawing/2014/main" id="{7C96F428-BCB0-7145-8E32-F786B8BA7531}"/>
              </a:ext>
            </a:extLst>
          </p:cNvPr>
          <p:cNvSpPr txBox="1"/>
          <p:nvPr/>
        </p:nvSpPr>
        <p:spPr>
          <a:xfrm>
            <a:off x="5754576" y="3967791"/>
            <a:ext cx="690895"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err="1">
                <a:latin typeface="IBM Plex Sans Light" panose="020B0403050203000203" pitchFamily="34" charset="0"/>
                <a:ea typeface="IBM Plex Sans" charset="0"/>
                <a:cs typeface="IBM Plex Sans" charset="0"/>
              </a:rPr>
              <a:t>Example</a:t>
            </a:r>
            <a:endParaRPr lang="de-DE" sz="1400" dirty="0">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08844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EFBEE32-398C-7C4F-8B56-AD4B426DBE1A}"/>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1344E267-397C-D847-AE76-69E1FD1E0731}"/>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4" name="Rechteck 3">
            <a:extLst>
              <a:ext uri="{FF2B5EF4-FFF2-40B4-BE49-F238E27FC236}">
                <a16:creationId xmlns:a16="http://schemas.microsoft.com/office/drawing/2014/main" id="{F6FF8688-9B71-7C4A-99EE-D12877573A81}"/>
              </a:ext>
            </a:extLst>
          </p:cNvPr>
          <p:cNvSpPr/>
          <p:nvPr/>
        </p:nvSpPr>
        <p:spPr>
          <a:xfrm>
            <a:off x="6747223" y="2242502"/>
            <a:ext cx="5302884" cy="2585323"/>
          </a:xfrm>
          <a:prstGeom prst="rect">
            <a:avLst/>
          </a:prstGeom>
        </p:spPr>
        <p:txBody>
          <a:bodyPr wrap="square">
            <a:spAutoFit/>
          </a:bodyPr>
          <a:lstStyle/>
          <a:p>
            <a:r>
              <a:rPr lang="en-DE">
                <a:latin typeface="IBM Plex Sans Light" panose="020B0403050203000203" pitchFamily="34" charset="0"/>
              </a:rPr>
              <a:t>If asked for a color you can write red or blue on the paper, if asked for a shape you can chose either a star or a </a:t>
            </a:r>
            <a:r>
              <a:rPr lang="de-DE" dirty="0" err="1">
                <a:latin typeface="IBM Plex Sans Light" panose="020B0403050203000203" pitchFamily="34" charset="0"/>
              </a:rPr>
              <a:t>square</a:t>
            </a:r>
            <a:r>
              <a:rPr lang="de-DE" dirty="0">
                <a:latin typeface="IBM Plex Sans Light" panose="020B0403050203000203" pitchFamily="34" charset="0"/>
              </a:rPr>
              <a:t>.</a:t>
            </a:r>
            <a:endParaRPr lang="en-DE">
              <a:latin typeface="IBM Plex Sans Light" panose="020B0403050203000203" pitchFamily="34" charset="0"/>
            </a:endParaRPr>
          </a:p>
          <a:p>
            <a:endParaRPr lang="de-DE" dirty="0">
              <a:latin typeface="IBM Plex Sans Light" panose="020B0403050203000203" pitchFamily="34" charset="0"/>
            </a:endParaRPr>
          </a:p>
          <a:p>
            <a:r>
              <a:rPr lang="en-DE">
                <a:latin typeface="IBM Plex Sans Light" panose="020B0403050203000203" pitchFamily="34" charset="0"/>
              </a:rPr>
              <a:t>You have until midnight to chose your answer</a:t>
            </a:r>
            <a:r>
              <a:rPr lang="de-DE" dirty="0">
                <a:latin typeface="IBM Plex Sans Light" panose="020B0403050203000203" pitchFamily="34" charset="0"/>
              </a:rPr>
              <a:t>.</a:t>
            </a:r>
            <a:endParaRPr lang="en-DE">
              <a:latin typeface="IBM Plex Sans Light" panose="020B0403050203000203" pitchFamily="34" charset="0"/>
            </a:endParaRPr>
          </a:p>
          <a:p>
            <a:endParaRPr lang="de-DE" dirty="0">
              <a:latin typeface="IBM Plex Sans Light" panose="020B0403050203000203" pitchFamily="34" charset="0"/>
            </a:endParaRPr>
          </a:p>
          <a:p>
            <a:r>
              <a:rPr lang="en-DE">
                <a:latin typeface="IBM Plex Sans Light" panose="020B0403050203000203" pitchFamily="34" charset="0"/>
              </a:rPr>
              <a:t>You do not know what your friends were asked and have no possibility to communicate</a:t>
            </a:r>
            <a:r>
              <a:rPr lang="de-DE" dirty="0">
                <a:latin typeface="IBM Plex Sans Light" panose="020B0403050203000203" pitchFamily="34" charset="0"/>
              </a:rPr>
              <a:t>, but </a:t>
            </a:r>
            <a:r>
              <a:rPr lang="de-DE" dirty="0" err="1">
                <a:latin typeface="IBM Plex Sans Light" panose="020B0403050203000203" pitchFamily="34" charset="0"/>
              </a:rPr>
              <a:t>y</a:t>
            </a:r>
            <a:r>
              <a:rPr lang="en-DE">
                <a:latin typeface="IBM Plex Sans Light" panose="020B0403050203000203" pitchFamily="34" charset="0"/>
              </a:rPr>
              <a:t>ou are allowed to agree upon a strategy beforehand</a:t>
            </a:r>
            <a:r>
              <a:rPr lang="de-DE" dirty="0">
                <a:latin typeface="IBM Plex Sans Light" panose="020B0403050203000203" pitchFamily="34" charset="0"/>
              </a:rPr>
              <a:t>.</a:t>
            </a:r>
            <a:endParaRPr lang="en-DE">
              <a:latin typeface="IBM Plex Sans Light" panose="020B0403050203000203" pitchFamily="34" charset="0"/>
            </a:endParaRPr>
          </a:p>
        </p:txBody>
      </p:sp>
      <p:sp>
        <p:nvSpPr>
          <p:cNvPr id="12" name="Freeform 5">
            <a:extLst>
              <a:ext uri="{FF2B5EF4-FFF2-40B4-BE49-F238E27FC236}">
                <a16:creationId xmlns:a16="http://schemas.microsoft.com/office/drawing/2014/main" id="{83FDBA32-4621-A24B-BE1B-F26AD7645B2E}"/>
              </a:ext>
            </a:extLst>
          </p:cNvPr>
          <p:cNvSpPr/>
          <p:nvPr/>
        </p:nvSpPr>
        <p:spPr>
          <a:xfrm>
            <a:off x="4903096" y="843677"/>
            <a:ext cx="1471961" cy="1058937"/>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13" name="Graphic 9" descr="Confused person">
            <a:extLst>
              <a:ext uri="{FF2B5EF4-FFF2-40B4-BE49-F238E27FC236}">
                <a16:creationId xmlns:a16="http://schemas.microsoft.com/office/drawing/2014/main" id="{D9D58215-A4EB-844B-BC3A-E30E8E8805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6531" y="937524"/>
            <a:ext cx="965090" cy="965090"/>
          </a:xfrm>
          <a:prstGeom prst="rect">
            <a:avLst/>
          </a:prstGeom>
        </p:spPr>
      </p:pic>
      <p:sp>
        <p:nvSpPr>
          <p:cNvPr id="14" name="Freeform 5">
            <a:extLst>
              <a:ext uri="{FF2B5EF4-FFF2-40B4-BE49-F238E27FC236}">
                <a16:creationId xmlns:a16="http://schemas.microsoft.com/office/drawing/2014/main" id="{7CC33C9B-7208-3046-856A-FFF2DF40BEE5}"/>
              </a:ext>
            </a:extLst>
          </p:cNvPr>
          <p:cNvSpPr/>
          <p:nvPr/>
        </p:nvSpPr>
        <p:spPr>
          <a:xfrm>
            <a:off x="4903096" y="2825119"/>
            <a:ext cx="1471961" cy="1058937"/>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15" name="Graphic 9" descr="Confused person">
            <a:extLst>
              <a:ext uri="{FF2B5EF4-FFF2-40B4-BE49-F238E27FC236}">
                <a16:creationId xmlns:a16="http://schemas.microsoft.com/office/drawing/2014/main" id="{9F29B451-F1AE-7544-BEDA-15672B960C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0972" y="2918966"/>
            <a:ext cx="965090" cy="965090"/>
          </a:xfrm>
          <a:prstGeom prst="rect">
            <a:avLst/>
          </a:prstGeom>
        </p:spPr>
      </p:pic>
      <p:sp>
        <p:nvSpPr>
          <p:cNvPr id="16" name="Freeform 5">
            <a:extLst>
              <a:ext uri="{FF2B5EF4-FFF2-40B4-BE49-F238E27FC236}">
                <a16:creationId xmlns:a16="http://schemas.microsoft.com/office/drawing/2014/main" id="{509B32B4-E0F5-094E-8E8B-EFFA2F479C19}"/>
              </a:ext>
            </a:extLst>
          </p:cNvPr>
          <p:cNvSpPr/>
          <p:nvPr/>
        </p:nvSpPr>
        <p:spPr>
          <a:xfrm>
            <a:off x="4898655" y="4806561"/>
            <a:ext cx="1471961" cy="1058937"/>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17" name="Graphic 9" descr="Confused person">
            <a:extLst>
              <a:ext uri="{FF2B5EF4-FFF2-40B4-BE49-F238E27FC236}">
                <a16:creationId xmlns:a16="http://schemas.microsoft.com/office/drawing/2014/main" id="{884EFA9D-1570-854C-942E-2D74E9C86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6531" y="4900408"/>
            <a:ext cx="965090" cy="965090"/>
          </a:xfrm>
          <a:prstGeom prst="rect">
            <a:avLst/>
          </a:prstGeom>
        </p:spPr>
      </p:pic>
      <p:pic>
        <p:nvPicPr>
          <p:cNvPr id="18" name="Graphic 12" descr="Pointed Hat">
            <a:extLst>
              <a:ext uri="{FF2B5EF4-FFF2-40B4-BE49-F238E27FC236}">
                <a16:creationId xmlns:a16="http://schemas.microsoft.com/office/drawing/2014/main" id="{8FFB5FE4-C313-BC4B-B973-F4A5B6E621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89" y="2756008"/>
            <a:ext cx="1178514" cy="1178514"/>
          </a:xfrm>
          <a:prstGeom prst="rect">
            <a:avLst/>
          </a:prstGeom>
        </p:spPr>
      </p:pic>
      <p:pic>
        <p:nvPicPr>
          <p:cNvPr id="19" name="Grafik 18" descr="Papier Silhouette">
            <a:extLst>
              <a:ext uri="{FF2B5EF4-FFF2-40B4-BE49-F238E27FC236}">
                <a16:creationId xmlns:a16="http://schemas.microsoft.com/office/drawing/2014/main" id="{3542C344-4ED7-374B-89B4-29E27B78C5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3744163" y="1007449"/>
            <a:ext cx="914400" cy="914400"/>
          </a:xfrm>
          <a:prstGeom prst="rect">
            <a:avLst/>
          </a:prstGeom>
        </p:spPr>
      </p:pic>
      <p:sp>
        <p:nvSpPr>
          <p:cNvPr id="20" name="Textfeld 19">
            <a:extLst>
              <a:ext uri="{FF2B5EF4-FFF2-40B4-BE49-F238E27FC236}">
                <a16:creationId xmlns:a16="http://schemas.microsoft.com/office/drawing/2014/main" id="{CE070383-9AB0-6F45-B200-71379A71F6B5}"/>
              </a:ext>
            </a:extLst>
          </p:cNvPr>
          <p:cNvSpPr txBox="1"/>
          <p:nvPr/>
        </p:nvSpPr>
        <p:spPr>
          <a:xfrm>
            <a:off x="3966635" y="1191203"/>
            <a:ext cx="400751"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Color</a:t>
            </a:r>
            <a:r>
              <a:rPr lang="de-DE" sz="1400" dirty="0">
                <a:latin typeface="IBM Plex Sans" charset="0"/>
                <a:ea typeface="IBM Plex Sans" charset="0"/>
                <a:cs typeface="IBM Plex Sans" charset="0"/>
              </a:rPr>
              <a:t> </a:t>
            </a:r>
          </a:p>
        </p:txBody>
      </p:sp>
      <p:pic>
        <p:nvPicPr>
          <p:cNvPr id="21" name="Grafik 20" descr="Papier Silhouette">
            <a:extLst>
              <a:ext uri="{FF2B5EF4-FFF2-40B4-BE49-F238E27FC236}">
                <a16:creationId xmlns:a16="http://schemas.microsoft.com/office/drawing/2014/main" id="{815ED204-9F07-6C48-A5F5-9AB7FE1EE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3741942" y="2995642"/>
            <a:ext cx="914400" cy="914400"/>
          </a:xfrm>
          <a:prstGeom prst="rect">
            <a:avLst/>
          </a:prstGeom>
        </p:spPr>
      </p:pic>
      <p:sp>
        <p:nvSpPr>
          <p:cNvPr id="23" name="Textfeld 22">
            <a:extLst>
              <a:ext uri="{FF2B5EF4-FFF2-40B4-BE49-F238E27FC236}">
                <a16:creationId xmlns:a16="http://schemas.microsoft.com/office/drawing/2014/main" id="{CB898E3C-8D29-9949-98E8-C937940CBD1E}"/>
              </a:ext>
            </a:extLst>
          </p:cNvPr>
          <p:cNvSpPr txBox="1"/>
          <p:nvPr/>
        </p:nvSpPr>
        <p:spPr>
          <a:xfrm>
            <a:off x="3929266" y="3175948"/>
            <a:ext cx="469680"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Shape</a:t>
            </a:r>
            <a:r>
              <a:rPr lang="de-DE" sz="1400" dirty="0">
                <a:latin typeface="IBM Plex Sans" charset="0"/>
                <a:ea typeface="IBM Plex Sans" charset="0"/>
                <a:cs typeface="IBM Plex Sans" charset="0"/>
              </a:rPr>
              <a:t> </a:t>
            </a:r>
          </a:p>
        </p:txBody>
      </p:sp>
      <p:cxnSp>
        <p:nvCxnSpPr>
          <p:cNvPr id="25" name="Gerade Verbindung mit Pfeil 24">
            <a:extLst>
              <a:ext uri="{FF2B5EF4-FFF2-40B4-BE49-F238E27FC236}">
                <a16:creationId xmlns:a16="http://schemas.microsoft.com/office/drawing/2014/main" id="{5754B8C6-2EFE-F848-ADBA-61F76758BDED}"/>
              </a:ext>
            </a:extLst>
          </p:cNvPr>
          <p:cNvCxnSpPr>
            <a:cxnSpLocks/>
            <a:stCxn id="18" idx="3"/>
          </p:cNvCxnSpPr>
          <p:nvPr/>
        </p:nvCxnSpPr>
        <p:spPr bwMode="auto">
          <a:xfrm flipV="1">
            <a:off x="1483403" y="1820000"/>
            <a:ext cx="2354295" cy="1525265"/>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710F0ACA-EAF0-F64F-8670-BBEB80FF5521}"/>
              </a:ext>
            </a:extLst>
          </p:cNvPr>
          <p:cNvCxnSpPr>
            <a:stCxn id="18" idx="3"/>
            <a:endCxn id="21" idx="2"/>
          </p:cNvCxnSpPr>
          <p:nvPr/>
        </p:nvCxnSpPr>
        <p:spPr bwMode="auto">
          <a:xfrm flipV="1">
            <a:off x="1483403" y="3313169"/>
            <a:ext cx="2280396" cy="32096"/>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9FC3D7E-EC85-2143-B5EA-26E0CE2D8BC0}"/>
              </a:ext>
            </a:extLst>
          </p:cNvPr>
          <p:cNvCxnSpPr>
            <a:cxnSpLocks/>
            <a:stCxn id="18" idx="3"/>
          </p:cNvCxnSpPr>
          <p:nvPr/>
        </p:nvCxnSpPr>
        <p:spPr bwMode="auto">
          <a:xfrm>
            <a:off x="1483403" y="3345265"/>
            <a:ext cx="2280396" cy="164708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8" name="Textplatzhalter 5">
            <a:extLst>
              <a:ext uri="{FF2B5EF4-FFF2-40B4-BE49-F238E27FC236}">
                <a16:creationId xmlns:a16="http://schemas.microsoft.com/office/drawing/2014/main" id="{2032F449-8262-8942-88CF-793DEBCF9A61}"/>
              </a:ext>
            </a:extLst>
          </p:cNvPr>
          <p:cNvSpPr txBox="1">
            <a:spLocks/>
          </p:cNvSpPr>
          <p:nvPr/>
        </p:nvSpPr>
        <p:spPr>
          <a:xfrm>
            <a:off x="292608" y="231648"/>
            <a:ext cx="5498592"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Rules – Setup (2/3)</a:t>
            </a:r>
          </a:p>
        </p:txBody>
      </p:sp>
      <p:sp>
        <p:nvSpPr>
          <p:cNvPr id="29" name="Abgerundete rechteckige Legende 28">
            <a:extLst>
              <a:ext uri="{FF2B5EF4-FFF2-40B4-BE49-F238E27FC236}">
                <a16:creationId xmlns:a16="http://schemas.microsoft.com/office/drawing/2014/main" id="{FE96D61A-688C-8C46-B31F-CEF727BCD489}"/>
              </a:ext>
            </a:extLst>
          </p:cNvPr>
          <p:cNvSpPr/>
          <p:nvPr/>
        </p:nvSpPr>
        <p:spPr bwMode="auto">
          <a:xfrm rot="10800000">
            <a:off x="5039738" y="2061186"/>
            <a:ext cx="1209644" cy="463204"/>
          </a:xfrm>
          <a:prstGeom prst="wedgeRoundRectCallout">
            <a:avLst>
              <a:gd name="adj1" fmla="val -24520"/>
              <a:gd name="adj2" fmla="val 74537"/>
              <a:gd name="adj3" fmla="val 16667"/>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0" name="Abgerundete rechteckige Legende 29">
            <a:extLst>
              <a:ext uri="{FF2B5EF4-FFF2-40B4-BE49-F238E27FC236}">
                <a16:creationId xmlns:a16="http://schemas.microsoft.com/office/drawing/2014/main" id="{02097F37-605F-A24A-8033-FE275943A2A9}"/>
              </a:ext>
            </a:extLst>
          </p:cNvPr>
          <p:cNvSpPr/>
          <p:nvPr/>
        </p:nvSpPr>
        <p:spPr bwMode="auto">
          <a:xfrm rot="10800000">
            <a:off x="5039738" y="4048196"/>
            <a:ext cx="1209644" cy="463204"/>
          </a:xfrm>
          <a:prstGeom prst="wedgeRoundRectCallout">
            <a:avLst>
              <a:gd name="adj1" fmla="val -24520"/>
              <a:gd name="adj2" fmla="val 74537"/>
              <a:gd name="adj3" fmla="val 16667"/>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1" name="Abgerundete rechteckige Legende 30">
            <a:extLst>
              <a:ext uri="{FF2B5EF4-FFF2-40B4-BE49-F238E27FC236}">
                <a16:creationId xmlns:a16="http://schemas.microsoft.com/office/drawing/2014/main" id="{E8B16496-9501-BA49-856A-3D6F11E01B74}"/>
              </a:ext>
            </a:extLst>
          </p:cNvPr>
          <p:cNvSpPr/>
          <p:nvPr/>
        </p:nvSpPr>
        <p:spPr bwMode="auto">
          <a:xfrm rot="10800000">
            <a:off x="5039738" y="6029638"/>
            <a:ext cx="1209644" cy="463204"/>
          </a:xfrm>
          <a:prstGeom prst="wedgeRoundRectCallout">
            <a:avLst>
              <a:gd name="adj1" fmla="val -24520"/>
              <a:gd name="adj2" fmla="val 74537"/>
              <a:gd name="adj3" fmla="val 16667"/>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2" name="Textfeld 31">
            <a:extLst>
              <a:ext uri="{FF2B5EF4-FFF2-40B4-BE49-F238E27FC236}">
                <a16:creationId xmlns:a16="http://schemas.microsoft.com/office/drawing/2014/main" id="{B0FECDAD-FB24-924B-BD02-EA9581DDE3BF}"/>
              </a:ext>
            </a:extLst>
          </p:cNvPr>
          <p:cNvSpPr txBox="1"/>
          <p:nvPr/>
        </p:nvSpPr>
        <p:spPr>
          <a:xfrm>
            <a:off x="5111927" y="2219517"/>
            <a:ext cx="367088" cy="1754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100" dirty="0">
                <a:latin typeface="IBM Plex Sans Light" panose="020B0403050203000203" pitchFamily="34" charset="0"/>
                <a:ea typeface="IBM Plex Sans" charset="0"/>
                <a:cs typeface="IBM Plex Sans" charset="0"/>
              </a:rPr>
              <a:t>Color:</a:t>
            </a:r>
          </a:p>
        </p:txBody>
      </p:sp>
      <p:sp>
        <p:nvSpPr>
          <p:cNvPr id="33" name="Oval 32">
            <a:extLst>
              <a:ext uri="{FF2B5EF4-FFF2-40B4-BE49-F238E27FC236}">
                <a16:creationId xmlns:a16="http://schemas.microsoft.com/office/drawing/2014/main" id="{ECF20660-548D-1D48-B085-41A7237992FA}"/>
              </a:ext>
            </a:extLst>
          </p:cNvPr>
          <p:cNvSpPr>
            <a:spLocks/>
          </p:cNvSpPr>
          <p:nvPr/>
        </p:nvSpPr>
        <p:spPr bwMode="auto">
          <a:xfrm>
            <a:off x="5537579" y="2221611"/>
            <a:ext cx="180000" cy="18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4" name="Textfeld 33">
            <a:extLst>
              <a:ext uri="{FF2B5EF4-FFF2-40B4-BE49-F238E27FC236}">
                <a16:creationId xmlns:a16="http://schemas.microsoft.com/office/drawing/2014/main" id="{9D47D6AC-0C61-7E49-86F3-F46EF3494FD0}"/>
              </a:ext>
            </a:extLst>
          </p:cNvPr>
          <p:cNvSpPr txBox="1"/>
          <p:nvPr/>
        </p:nvSpPr>
        <p:spPr>
          <a:xfrm>
            <a:off x="5762183" y="2219517"/>
            <a:ext cx="126638" cy="1754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100" dirty="0" err="1">
                <a:latin typeface="IBM Plex Sans Light" panose="020B0403050203000203" pitchFamily="34" charset="0"/>
                <a:ea typeface="IBM Plex Sans" charset="0"/>
                <a:cs typeface="IBM Plex Sans" charset="0"/>
              </a:rPr>
              <a:t>or</a:t>
            </a:r>
            <a:endParaRPr lang="de-DE" sz="1100" dirty="0">
              <a:latin typeface="IBM Plex Sans Light" panose="020B0403050203000203" pitchFamily="34" charset="0"/>
              <a:ea typeface="IBM Plex Sans" charset="0"/>
              <a:cs typeface="IBM Plex Sans" charset="0"/>
            </a:endParaRPr>
          </a:p>
        </p:txBody>
      </p:sp>
      <p:sp>
        <p:nvSpPr>
          <p:cNvPr id="36" name="Oval 35">
            <a:extLst>
              <a:ext uri="{FF2B5EF4-FFF2-40B4-BE49-F238E27FC236}">
                <a16:creationId xmlns:a16="http://schemas.microsoft.com/office/drawing/2014/main" id="{F60F9AAF-29D3-0E49-A023-0E2CFCF36A0C}"/>
              </a:ext>
            </a:extLst>
          </p:cNvPr>
          <p:cNvSpPr>
            <a:spLocks/>
          </p:cNvSpPr>
          <p:nvPr/>
        </p:nvSpPr>
        <p:spPr bwMode="auto">
          <a:xfrm>
            <a:off x="5941621" y="2218198"/>
            <a:ext cx="180000" cy="18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7" name="Textfeld 36">
            <a:extLst>
              <a:ext uri="{FF2B5EF4-FFF2-40B4-BE49-F238E27FC236}">
                <a16:creationId xmlns:a16="http://schemas.microsoft.com/office/drawing/2014/main" id="{902E8D64-5668-AD48-885C-B6333EEF6882}"/>
              </a:ext>
            </a:extLst>
          </p:cNvPr>
          <p:cNvSpPr txBox="1"/>
          <p:nvPr/>
        </p:nvSpPr>
        <p:spPr>
          <a:xfrm>
            <a:off x="5111927" y="4200474"/>
            <a:ext cx="432811" cy="1754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100" dirty="0">
                <a:latin typeface="IBM Plex Sans Light" panose="020B0403050203000203" pitchFamily="34" charset="0"/>
                <a:ea typeface="IBM Plex Sans" charset="0"/>
                <a:cs typeface="IBM Plex Sans" charset="0"/>
              </a:rPr>
              <a:t>Shape:</a:t>
            </a:r>
          </a:p>
        </p:txBody>
      </p:sp>
      <p:sp>
        <p:nvSpPr>
          <p:cNvPr id="38" name="Textfeld 37">
            <a:extLst>
              <a:ext uri="{FF2B5EF4-FFF2-40B4-BE49-F238E27FC236}">
                <a16:creationId xmlns:a16="http://schemas.microsoft.com/office/drawing/2014/main" id="{A4C5CE12-4665-CC41-A8F9-FAA1D6542DDE}"/>
              </a:ext>
            </a:extLst>
          </p:cNvPr>
          <p:cNvSpPr txBox="1"/>
          <p:nvPr/>
        </p:nvSpPr>
        <p:spPr>
          <a:xfrm>
            <a:off x="5762183" y="4200474"/>
            <a:ext cx="126638" cy="1754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100" dirty="0" err="1">
                <a:latin typeface="IBM Plex Sans Light" panose="020B0403050203000203" pitchFamily="34" charset="0"/>
                <a:ea typeface="IBM Plex Sans" charset="0"/>
                <a:cs typeface="IBM Plex Sans" charset="0"/>
              </a:rPr>
              <a:t>or</a:t>
            </a:r>
            <a:endParaRPr lang="de-DE" sz="1100" dirty="0">
              <a:latin typeface="IBM Plex Sans Light" panose="020B0403050203000203" pitchFamily="34" charset="0"/>
              <a:ea typeface="IBM Plex Sans" charset="0"/>
              <a:cs typeface="IBM Plex Sans" charset="0"/>
            </a:endParaRPr>
          </a:p>
        </p:txBody>
      </p:sp>
      <p:sp>
        <p:nvSpPr>
          <p:cNvPr id="39" name="Textfeld 38">
            <a:extLst>
              <a:ext uri="{FF2B5EF4-FFF2-40B4-BE49-F238E27FC236}">
                <a16:creationId xmlns:a16="http://schemas.microsoft.com/office/drawing/2014/main" id="{6C8603AF-910F-F345-8B15-7987A97DCA8D}"/>
              </a:ext>
            </a:extLst>
          </p:cNvPr>
          <p:cNvSpPr txBox="1"/>
          <p:nvPr/>
        </p:nvSpPr>
        <p:spPr>
          <a:xfrm>
            <a:off x="5111927" y="6182877"/>
            <a:ext cx="432811" cy="1754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100" dirty="0">
                <a:latin typeface="IBM Plex Sans Light" panose="020B0403050203000203" pitchFamily="34" charset="0"/>
                <a:ea typeface="IBM Plex Sans" charset="0"/>
                <a:cs typeface="IBM Plex Sans" charset="0"/>
              </a:rPr>
              <a:t>Shape:</a:t>
            </a:r>
          </a:p>
        </p:txBody>
      </p:sp>
      <p:sp>
        <p:nvSpPr>
          <p:cNvPr id="40" name="Textfeld 39">
            <a:extLst>
              <a:ext uri="{FF2B5EF4-FFF2-40B4-BE49-F238E27FC236}">
                <a16:creationId xmlns:a16="http://schemas.microsoft.com/office/drawing/2014/main" id="{B6EAE345-2BEB-4748-BD03-C2B7AC5916E9}"/>
              </a:ext>
            </a:extLst>
          </p:cNvPr>
          <p:cNvSpPr txBox="1"/>
          <p:nvPr/>
        </p:nvSpPr>
        <p:spPr>
          <a:xfrm>
            <a:off x="5762183" y="6182877"/>
            <a:ext cx="126638" cy="175433"/>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100" dirty="0" err="1">
                <a:latin typeface="IBM Plex Sans Light" panose="020B0403050203000203" pitchFamily="34" charset="0"/>
                <a:ea typeface="IBM Plex Sans" charset="0"/>
                <a:cs typeface="IBM Plex Sans" charset="0"/>
              </a:rPr>
              <a:t>or</a:t>
            </a:r>
            <a:endParaRPr lang="de-DE" sz="1100" dirty="0">
              <a:latin typeface="IBM Plex Sans Light" panose="020B0403050203000203" pitchFamily="34" charset="0"/>
              <a:ea typeface="IBM Plex Sans" charset="0"/>
              <a:cs typeface="IBM Plex Sans" charset="0"/>
            </a:endParaRPr>
          </a:p>
        </p:txBody>
      </p:sp>
      <p:sp>
        <p:nvSpPr>
          <p:cNvPr id="41" name="Stern mit 5 Zacken 40">
            <a:extLst>
              <a:ext uri="{FF2B5EF4-FFF2-40B4-BE49-F238E27FC236}">
                <a16:creationId xmlns:a16="http://schemas.microsoft.com/office/drawing/2014/main" id="{882523DB-65A4-A04C-94BD-80B2040968B1}"/>
              </a:ext>
            </a:extLst>
          </p:cNvPr>
          <p:cNvSpPr>
            <a:spLocks noChangeAspect="1"/>
          </p:cNvSpPr>
          <p:nvPr/>
        </p:nvSpPr>
        <p:spPr bwMode="auto">
          <a:xfrm>
            <a:off x="5541311" y="4180190"/>
            <a:ext cx="216000" cy="216000"/>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2" name="Stern mit 5 Zacken 41">
            <a:extLst>
              <a:ext uri="{FF2B5EF4-FFF2-40B4-BE49-F238E27FC236}">
                <a16:creationId xmlns:a16="http://schemas.microsoft.com/office/drawing/2014/main" id="{8A827BD5-F378-6346-81F3-21BC51FAC6F0}"/>
              </a:ext>
            </a:extLst>
          </p:cNvPr>
          <p:cNvSpPr>
            <a:spLocks noChangeAspect="1"/>
          </p:cNvSpPr>
          <p:nvPr/>
        </p:nvSpPr>
        <p:spPr bwMode="auto">
          <a:xfrm>
            <a:off x="5538984" y="6160658"/>
            <a:ext cx="216000" cy="216000"/>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3" name="Rechteck 42">
            <a:extLst>
              <a:ext uri="{FF2B5EF4-FFF2-40B4-BE49-F238E27FC236}">
                <a16:creationId xmlns:a16="http://schemas.microsoft.com/office/drawing/2014/main" id="{81E31332-53BE-BC43-B64C-2F0B5B65F17D}"/>
              </a:ext>
            </a:extLst>
          </p:cNvPr>
          <p:cNvSpPr>
            <a:spLocks noChangeAspect="1"/>
          </p:cNvSpPr>
          <p:nvPr/>
        </p:nvSpPr>
        <p:spPr bwMode="auto">
          <a:xfrm>
            <a:off x="5962690" y="6214310"/>
            <a:ext cx="144000" cy="14400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4" name="Rechteck 43">
            <a:extLst>
              <a:ext uri="{FF2B5EF4-FFF2-40B4-BE49-F238E27FC236}">
                <a16:creationId xmlns:a16="http://schemas.microsoft.com/office/drawing/2014/main" id="{9D6D6153-A732-9543-9D4C-61E7B3AAEF91}"/>
              </a:ext>
            </a:extLst>
          </p:cNvPr>
          <p:cNvSpPr>
            <a:spLocks noChangeAspect="1"/>
          </p:cNvSpPr>
          <p:nvPr/>
        </p:nvSpPr>
        <p:spPr bwMode="auto">
          <a:xfrm>
            <a:off x="5959621" y="4237581"/>
            <a:ext cx="144000" cy="14400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5" name="Oval 44">
            <a:extLst>
              <a:ext uri="{FF2B5EF4-FFF2-40B4-BE49-F238E27FC236}">
                <a16:creationId xmlns:a16="http://schemas.microsoft.com/office/drawing/2014/main" id="{9A1DBDF1-077E-9240-A1B6-43AE7F499D6F}"/>
              </a:ext>
            </a:extLst>
          </p:cNvPr>
          <p:cNvSpPr>
            <a:spLocks/>
          </p:cNvSpPr>
          <p:nvPr/>
        </p:nvSpPr>
        <p:spPr bwMode="auto">
          <a:xfrm>
            <a:off x="3898235" y="1448905"/>
            <a:ext cx="136800" cy="136452"/>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6" name="Oval 45">
            <a:extLst>
              <a:ext uri="{FF2B5EF4-FFF2-40B4-BE49-F238E27FC236}">
                <a16:creationId xmlns:a16="http://schemas.microsoft.com/office/drawing/2014/main" id="{BDE6A32B-4FFD-7649-8752-513A2990E828}"/>
              </a:ext>
            </a:extLst>
          </p:cNvPr>
          <p:cNvSpPr>
            <a:spLocks/>
          </p:cNvSpPr>
          <p:nvPr/>
        </p:nvSpPr>
        <p:spPr bwMode="auto">
          <a:xfrm>
            <a:off x="4163787" y="1448238"/>
            <a:ext cx="136800" cy="136452"/>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8" name="Stern mit 5 Zacken 47">
            <a:extLst>
              <a:ext uri="{FF2B5EF4-FFF2-40B4-BE49-F238E27FC236}">
                <a16:creationId xmlns:a16="http://schemas.microsoft.com/office/drawing/2014/main" id="{A660266D-CE1A-BF45-9821-F55A5BEB910A}"/>
              </a:ext>
            </a:extLst>
          </p:cNvPr>
          <p:cNvSpPr>
            <a:spLocks noChangeAspect="1"/>
          </p:cNvSpPr>
          <p:nvPr/>
        </p:nvSpPr>
        <p:spPr bwMode="auto">
          <a:xfrm>
            <a:off x="3886062" y="3420337"/>
            <a:ext cx="178452" cy="178452"/>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9" name="Rechteck 48">
            <a:extLst>
              <a:ext uri="{FF2B5EF4-FFF2-40B4-BE49-F238E27FC236}">
                <a16:creationId xmlns:a16="http://schemas.microsoft.com/office/drawing/2014/main" id="{DF12E541-1B62-8146-AFC7-679BA93BC0A6}"/>
              </a:ext>
            </a:extLst>
          </p:cNvPr>
          <p:cNvSpPr>
            <a:spLocks noChangeAspect="1"/>
          </p:cNvSpPr>
          <p:nvPr/>
        </p:nvSpPr>
        <p:spPr bwMode="auto">
          <a:xfrm>
            <a:off x="4157716" y="3462894"/>
            <a:ext cx="118968" cy="11896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50" name="Grafik 49" descr="Papier Silhouette">
            <a:extLst>
              <a:ext uri="{FF2B5EF4-FFF2-40B4-BE49-F238E27FC236}">
                <a16:creationId xmlns:a16="http://schemas.microsoft.com/office/drawing/2014/main" id="{D442D144-6B50-6C4F-9466-6858CED949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3799214" y="4785368"/>
            <a:ext cx="914400" cy="914400"/>
          </a:xfrm>
          <a:prstGeom prst="rect">
            <a:avLst/>
          </a:prstGeom>
        </p:spPr>
      </p:pic>
      <p:sp>
        <p:nvSpPr>
          <p:cNvPr id="51" name="Textfeld 50">
            <a:extLst>
              <a:ext uri="{FF2B5EF4-FFF2-40B4-BE49-F238E27FC236}">
                <a16:creationId xmlns:a16="http://schemas.microsoft.com/office/drawing/2014/main" id="{992C9B30-6C66-4846-8FB7-15B3871072EC}"/>
              </a:ext>
            </a:extLst>
          </p:cNvPr>
          <p:cNvSpPr txBox="1"/>
          <p:nvPr/>
        </p:nvSpPr>
        <p:spPr>
          <a:xfrm>
            <a:off x="3986538" y="4965674"/>
            <a:ext cx="469680"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Shape</a:t>
            </a:r>
            <a:r>
              <a:rPr lang="de-DE" sz="1400" dirty="0">
                <a:latin typeface="IBM Plex Sans" charset="0"/>
                <a:ea typeface="IBM Plex Sans" charset="0"/>
                <a:cs typeface="IBM Plex Sans" charset="0"/>
              </a:rPr>
              <a:t> </a:t>
            </a:r>
          </a:p>
        </p:txBody>
      </p:sp>
      <p:sp>
        <p:nvSpPr>
          <p:cNvPr id="53" name="Stern mit 5 Zacken 52">
            <a:extLst>
              <a:ext uri="{FF2B5EF4-FFF2-40B4-BE49-F238E27FC236}">
                <a16:creationId xmlns:a16="http://schemas.microsoft.com/office/drawing/2014/main" id="{F56CE967-58B2-3048-A7C2-9DB327FB9F66}"/>
              </a:ext>
            </a:extLst>
          </p:cNvPr>
          <p:cNvSpPr>
            <a:spLocks noChangeAspect="1"/>
          </p:cNvSpPr>
          <p:nvPr/>
        </p:nvSpPr>
        <p:spPr bwMode="auto">
          <a:xfrm>
            <a:off x="3943334" y="5210063"/>
            <a:ext cx="178452" cy="178452"/>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4" name="Rechteck 53">
            <a:extLst>
              <a:ext uri="{FF2B5EF4-FFF2-40B4-BE49-F238E27FC236}">
                <a16:creationId xmlns:a16="http://schemas.microsoft.com/office/drawing/2014/main" id="{884DE73F-A6B6-3E48-859E-BC6AF19FCECA}"/>
              </a:ext>
            </a:extLst>
          </p:cNvPr>
          <p:cNvSpPr>
            <a:spLocks noChangeAspect="1"/>
          </p:cNvSpPr>
          <p:nvPr/>
        </p:nvSpPr>
        <p:spPr bwMode="auto">
          <a:xfrm>
            <a:off x="4214988" y="5252620"/>
            <a:ext cx="118968" cy="118968"/>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71590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EFBEE32-398C-7C4F-8B56-AD4B426DBE1A}"/>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1344E267-397C-D847-AE76-69E1FD1E0731}"/>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18" name="Graphic 12" descr="Pointed Hat">
            <a:extLst>
              <a:ext uri="{FF2B5EF4-FFF2-40B4-BE49-F238E27FC236}">
                <a16:creationId xmlns:a16="http://schemas.microsoft.com/office/drawing/2014/main" id="{8FFB5FE4-C313-BC4B-B973-F4A5B6E621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5252" y="2760638"/>
            <a:ext cx="1178514" cy="1178514"/>
          </a:xfrm>
          <a:prstGeom prst="rect">
            <a:avLst/>
          </a:prstGeom>
        </p:spPr>
      </p:pic>
      <p:pic>
        <p:nvPicPr>
          <p:cNvPr id="19" name="Grafik 18" descr="Papier Silhouette">
            <a:extLst>
              <a:ext uri="{FF2B5EF4-FFF2-40B4-BE49-F238E27FC236}">
                <a16:creationId xmlns:a16="http://schemas.microsoft.com/office/drawing/2014/main" id="{3542C344-4ED7-374B-89B4-29E27B78C5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6412984" y="1044175"/>
            <a:ext cx="914400" cy="914400"/>
          </a:xfrm>
          <a:prstGeom prst="rect">
            <a:avLst/>
          </a:prstGeom>
        </p:spPr>
      </p:pic>
      <p:cxnSp>
        <p:nvCxnSpPr>
          <p:cNvPr id="25" name="Gerade Verbindung mit Pfeil 24">
            <a:extLst>
              <a:ext uri="{FF2B5EF4-FFF2-40B4-BE49-F238E27FC236}">
                <a16:creationId xmlns:a16="http://schemas.microsoft.com/office/drawing/2014/main" id="{5754B8C6-2EFE-F848-ADBA-61F76758BDED}"/>
              </a:ext>
            </a:extLst>
          </p:cNvPr>
          <p:cNvCxnSpPr>
            <a:cxnSpLocks/>
            <a:stCxn id="18" idx="3"/>
          </p:cNvCxnSpPr>
          <p:nvPr/>
        </p:nvCxnSpPr>
        <p:spPr bwMode="auto">
          <a:xfrm flipV="1">
            <a:off x="5363766" y="1867459"/>
            <a:ext cx="1260540" cy="1482436"/>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Gerade Verbindung mit Pfeil 25">
            <a:extLst>
              <a:ext uri="{FF2B5EF4-FFF2-40B4-BE49-F238E27FC236}">
                <a16:creationId xmlns:a16="http://schemas.microsoft.com/office/drawing/2014/main" id="{710F0ACA-EAF0-F64F-8670-BBEB80FF5521}"/>
              </a:ext>
            </a:extLst>
          </p:cNvPr>
          <p:cNvCxnSpPr>
            <a:cxnSpLocks/>
            <a:stCxn id="18" idx="3"/>
          </p:cNvCxnSpPr>
          <p:nvPr/>
        </p:nvCxnSpPr>
        <p:spPr bwMode="auto">
          <a:xfrm>
            <a:off x="5363766" y="3349895"/>
            <a:ext cx="1068854"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A9FC3D7E-EC85-2143-B5EA-26E0CE2D8BC0}"/>
              </a:ext>
            </a:extLst>
          </p:cNvPr>
          <p:cNvCxnSpPr>
            <a:cxnSpLocks/>
            <a:stCxn id="18" idx="3"/>
          </p:cNvCxnSpPr>
          <p:nvPr/>
        </p:nvCxnSpPr>
        <p:spPr bwMode="auto">
          <a:xfrm>
            <a:off x="5363766" y="3349895"/>
            <a:ext cx="1318952" cy="158723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8" name="Textplatzhalter 5">
            <a:extLst>
              <a:ext uri="{FF2B5EF4-FFF2-40B4-BE49-F238E27FC236}">
                <a16:creationId xmlns:a16="http://schemas.microsoft.com/office/drawing/2014/main" id="{2032F449-8262-8942-88CF-793DEBCF9A61}"/>
              </a:ext>
            </a:extLst>
          </p:cNvPr>
          <p:cNvSpPr txBox="1">
            <a:spLocks/>
          </p:cNvSpPr>
          <p:nvPr/>
        </p:nvSpPr>
        <p:spPr>
          <a:xfrm>
            <a:off x="292608" y="231648"/>
            <a:ext cx="4771418"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Rules – Setup (3/3)</a:t>
            </a:r>
          </a:p>
        </p:txBody>
      </p:sp>
      <p:sp>
        <p:nvSpPr>
          <p:cNvPr id="45" name="Rechteck 44">
            <a:extLst>
              <a:ext uri="{FF2B5EF4-FFF2-40B4-BE49-F238E27FC236}">
                <a16:creationId xmlns:a16="http://schemas.microsoft.com/office/drawing/2014/main" id="{E25981B6-E6EF-BA45-B29B-2AB54736F83F}"/>
              </a:ext>
            </a:extLst>
          </p:cNvPr>
          <p:cNvSpPr/>
          <p:nvPr/>
        </p:nvSpPr>
        <p:spPr>
          <a:xfrm>
            <a:off x="401607" y="3105834"/>
            <a:ext cx="3110033" cy="923330"/>
          </a:xfrm>
          <a:prstGeom prst="rect">
            <a:avLst/>
          </a:prstGeom>
        </p:spPr>
        <p:txBody>
          <a:bodyPr wrap="square">
            <a:spAutoFit/>
          </a:bodyPr>
          <a:lstStyle/>
          <a:p>
            <a:r>
              <a:rPr lang="en-DE">
                <a:latin typeface="IBM Plex Sans Light" panose="020B0403050203000203" pitchFamily="34" charset="0"/>
              </a:rPr>
              <a:t>The wizard will either ask all of you for a color or 2 for a shape and 1 for a color</a:t>
            </a:r>
            <a:r>
              <a:rPr lang="de-DE" dirty="0">
                <a:latin typeface="IBM Plex Sans Light" panose="020B0403050203000203" pitchFamily="34" charset="0"/>
              </a:rPr>
              <a:t>.</a:t>
            </a:r>
            <a:endParaRPr lang="en-DE">
              <a:latin typeface="IBM Plex Sans Light" panose="020B0403050203000203" pitchFamily="34" charset="0"/>
            </a:endParaRPr>
          </a:p>
        </p:txBody>
      </p:sp>
      <p:pic>
        <p:nvPicPr>
          <p:cNvPr id="46" name="Graphic 12" descr="Pointed Hat">
            <a:extLst>
              <a:ext uri="{FF2B5EF4-FFF2-40B4-BE49-F238E27FC236}">
                <a16:creationId xmlns:a16="http://schemas.microsoft.com/office/drawing/2014/main" id="{BAC9C21D-A25E-E845-9F1C-E31806F992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9270" y="1371301"/>
            <a:ext cx="682242" cy="682242"/>
          </a:xfrm>
          <a:prstGeom prst="rect">
            <a:avLst/>
          </a:prstGeom>
        </p:spPr>
      </p:pic>
      <p:pic>
        <p:nvPicPr>
          <p:cNvPr id="47" name="Grafik 46" descr="Papier Silhouette">
            <a:extLst>
              <a:ext uri="{FF2B5EF4-FFF2-40B4-BE49-F238E27FC236}">
                <a16:creationId xmlns:a16="http://schemas.microsoft.com/office/drawing/2014/main" id="{7E06789A-26DC-7043-9383-601D9F5139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0370501" y="709792"/>
            <a:ext cx="529346" cy="529346"/>
          </a:xfrm>
          <a:prstGeom prst="rect">
            <a:avLst/>
          </a:prstGeom>
        </p:spPr>
      </p:pic>
      <p:pic>
        <p:nvPicPr>
          <p:cNvPr id="50" name="Grafik 49" descr="Papier Silhouette">
            <a:extLst>
              <a:ext uri="{FF2B5EF4-FFF2-40B4-BE49-F238E27FC236}">
                <a16:creationId xmlns:a16="http://schemas.microsoft.com/office/drawing/2014/main" id="{EF17BB4D-C6D6-2244-9F90-74F8BC599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0367848" y="2247894"/>
            <a:ext cx="529346" cy="529346"/>
          </a:xfrm>
          <a:prstGeom prst="rect">
            <a:avLst/>
          </a:prstGeom>
        </p:spPr>
      </p:pic>
      <p:cxnSp>
        <p:nvCxnSpPr>
          <p:cNvPr id="53" name="Gerade Verbindung mit Pfeil 52">
            <a:extLst>
              <a:ext uri="{FF2B5EF4-FFF2-40B4-BE49-F238E27FC236}">
                <a16:creationId xmlns:a16="http://schemas.microsoft.com/office/drawing/2014/main" id="{C0162FDE-3478-AC43-B664-3993847536E1}"/>
              </a:ext>
            </a:extLst>
          </p:cNvPr>
          <p:cNvCxnSpPr>
            <a:cxnSpLocks/>
          </p:cNvCxnSpPr>
          <p:nvPr/>
        </p:nvCxnSpPr>
        <p:spPr bwMode="auto">
          <a:xfrm flipV="1">
            <a:off x="9680587" y="1186440"/>
            <a:ext cx="767604" cy="50548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2C726455-9B3C-A14E-9CDF-2D93BD3476B8}"/>
              </a:ext>
            </a:extLst>
          </p:cNvPr>
          <p:cNvCxnSpPr>
            <a:cxnSpLocks/>
          </p:cNvCxnSpPr>
          <p:nvPr/>
        </p:nvCxnSpPr>
        <p:spPr bwMode="auto">
          <a:xfrm>
            <a:off x="9690257" y="1691929"/>
            <a:ext cx="767399" cy="50548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5" name="Gerade Verbindung mit Pfeil 54">
            <a:extLst>
              <a:ext uri="{FF2B5EF4-FFF2-40B4-BE49-F238E27FC236}">
                <a16:creationId xmlns:a16="http://schemas.microsoft.com/office/drawing/2014/main" id="{4A47BB70-A706-9F40-806B-CA74EB5CB224}"/>
              </a:ext>
            </a:extLst>
          </p:cNvPr>
          <p:cNvCxnSpPr>
            <a:cxnSpLocks/>
          </p:cNvCxnSpPr>
          <p:nvPr/>
        </p:nvCxnSpPr>
        <p:spPr bwMode="auto">
          <a:xfrm>
            <a:off x="9671122" y="1691929"/>
            <a:ext cx="628523"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6" name="Gerade Verbindung 55">
            <a:extLst>
              <a:ext uri="{FF2B5EF4-FFF2-40B4-BE49-F238E27FC236}">
                <a16:creationId xmlns:a16="http://schemas.microsoft.com/office/drawing/2014/main" id="{3CEB7469-94FD-6A47-8B37-08FE869FE75F}"/>
              </a:ext>
            </a:extLst>
          </p:cNvPr>
          <p:cNvCxnSpPr>
            <a:cxnSpLocks/>
          </p:cNvCxnSpPr>
          <p:nvPr/>
        </p:nvCxnSpPr>
        <p:spPr bwMode="auto">
          <a:xfrm>
            <a:off x="7848275" y="890016"/>
            <a:ext cx="0" cy="5348738"/>
          </a:xfrm>
          <a:prstGeom prst="line">
            <a:avLst/>
          </a:prstGeom>
          <a:ln w="1905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Textfeld 60">
            <a:extLst>
              <a:ext uri="{FF2B5EF4-FFF2-40B4-BE49-F238E27FC236}">
                <a16:creationId xmlns:a16="http://schemas.microsoft.com/office/drawing/2014/main" id="{7C488916-3118-D54F-B9ED-BB21F5A7F20F}"/>
              </a:ext>
            </a:extLst>
          </p:cNvPr>
          <p:cNvSpPr txBox="1"/>
          <p:nvPr/>
        </p:nvSpPr>
        <p:spPr>
          <a:xfrm>
            <a:off x="4555873" y="3922869"/>
            <a:ext cx="508152"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Case I</a:t>
            </a:r>
          </a:p>
        </p:txBody>
      </p:sp>
      <p:sp>
        <p:nvSpPr>
          <p:cNvPr id="62" name="Textfeld 61">
            <a:extLst>
              <a:ext uri="{FF2B5EF4-FFF2-40B4-BE49-F238E27FC236}">
                <a16:creationId xmlns:a16="http://schemas.microsoft.com/office/drawing/2014/main" id="{8521ED9B-E491-6A43-85B1-106588C5A4CE}"/>
              </a:ext>
            </a:extLst>
          </p:cNvPr>
          <p:cNvSpPr txBox="1"/>
          <p:nvPr/>
        </p:nvSpPr>
        <p:spPr>
          <a:xfrm>
            <a:off x="8330208" y="3397676"/>
            <a:ext cx="580287"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Case II</a:t>
            </a:r>
          </a:p>
        </p:txBody>
      </p:sp>
      <p:sp>
        <p:nvSpPr>
          <p:cNvPr id="4" name="Textfeld 3">
            <a:extLst>
              <a:ext uri="{FF2B5EF4-FFF2-40B4-BE49-F238E27FC236}">
                <a16:creationId xmlns:a16="http://schemas.microsoft.com/office/drawing/2014/main" id="{3B8BAF1A-1942-F144-A993-379221E8C8B7}"/>
              </a:ext>
            </a:extLst>
          </p:cNvPr>
          <p:cNvSpPr txBox="1"/>
          <p:nvPr/>
        </p:nvSpPr>
        <p:spPr>
          <a:xfrm>
            <a:off x="8106760" y="3741886"/>
            <a:ext cx="1009080" cy="394532"/>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3 </a:t>
            </a:r>
            <a:r>
              <a:rPr lang="de-DE" sz="1200" dirty="0" err="1">
                <a:latin typeface="IBM Plex Sans Light" panose="020B0403050203000203" pitchFamily="34" charset="0"/>
                <a:ea typeface="IBM Plex Sans" charset="0"/>
                <a:cs typeface="IBM Plex Sans" charset="0"/>
              </a:rPr>
              <a:t>possible</a:t>
            </a:r>
            <a:r>
              <a:rPr lang="de-DE" sz="1200" dirty="0">
                <a:latin typeface="IBM Plex Sans Light" panose="020B0403050203000203" pitchFamily="34" charset="0"/>
                <a:ea typeface="IBM Plex Sans" charset="0"/>
                <a:cs typeface="IBM Plex Sans" charset="0"/>
              </a:rPr>
              <a:t> </a:t>
            </a:r>
            <a:r>
              <a:rPr lang="de-DE" sz="1200" dirty="0" err="1">
                <a:latin typeface="IBM Plex Sans Light" panose="020B0403050203000203" pitchFamily="34" charset="0"/>
                <a:ea typeface="IBM Plex Sans" charset="0"/>
                <a:cs typeface="IBM Plex Sans" charset="0"/>
              </a:rPr>
              <a:t>permutations</a:t>
            </a:r>
            <a:endParaRPr lang="de-DE" sz="1200" dirty="0">
              <a:latin typeface="IBM Plex Sans Light" panose="020B0403050203000203" pitchFamily="34" charset="0"/>
              <a:ea typeface="IBM Plex Sans" charset="0"/>
              <a:cs typeface="IBM Plex Sans" charset="0"/>
            </a:endParaRPr>
          </a:p>
        </p:txBody>
      </p:sp>
      <p:pic>
        <p:nvPicPr>
          <p:cNvPr id="35" name="Graphic 12" descr="Pointed Hat">
            <a:extLst>
              <a:ext uri="{FF2B5EF4-FFF2-40B4-BE49-F238E27FC236}">
                <a16:creationId xmlns:a16="http://schemas.microsoft.com/office/drawing/2014/main" id="{3CD3D01B-C2B5-E444-B721-56C49E024C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0283" y="3188714"/>
            <a:ext cx="682242" cy="682242"/>
          </a:xfrm>
          <a:prstGeom prst="rect">
            <a:avLst/>
          </a:prstGeom>
        </p:spPr>
      </p:pic>
      <p:cxnSp>
        <p:nvCxnSpPr>
          <p:cNvPr id="39" name="Gerade Verbindung mit Pfeil 38">
            <a:extLst>
              <a:ext uri="{FF2B5EF4-FFF2-40B4-BE49-F238E27FC236}">
                <a16:creationId xmlns:a16="http://schemas.microsoft.com/office/drawing/2014/main" id="{0325353B-9854-CB45-921D-0B617217FBAA}"/>
              </a:ext>
            </a:extLst>
          </p:cNvPr>
          <p:cNvCxnSpPr>
            <a:cxnSpLocks/>
          </p:cNvCxnSpPr>
          <p:nvPr/>
        </p:nvCxnSpPr>
        <p:spPr bwMode="auto">
          <a:xfrm flipV="1">
            <a:off x="10581600" y="3003853"/>
            <a:ext cx="767604" cy="50548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388AC2A2-B180-844D-81D2-4DDAB8217DA1}"/>
              </a:ext>
            </a:extLst>
          </p:cNvPr>
          <p:cNvCxnSpPr>
            <a:cxnSpLocks/>
          </p:cNvCxnSpPr>
          <p:nvPr/>
        </p:nvCxnSpPr>
        <p:spPr bwMode="auto">
          <a:xfrm>
            <a:off x="10591270" y="3509342"/>
            <a:ext cx="767399" cy="50548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863861E1-65A1-E04A-8E6A-638DEF00F9A5}"/>
              </a:ext>
            </a:extLst>
          </p:cNvPr>
          <p:cNvCxnSpPr>
            <a:cxnSpLocks/>
          </p:cNvCxnSpPr>
          <p:nvPr/>
        </p:nvCxnSpPr>
        <p:spPr bwMode="auto">
          <a:xfrm>
            <a:off x="10572135" y="3509342"/>
            <a:ext cx="628523"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63" name="Graphic 12" descr="Pointed Hat">
            <a:extLst>
              <a:ext uri="{FF2B5EF4-FFF2-40B4-BE49-F238E27FC236}">
                <a16:creationId xmlns:a16="http://schemas.microsoft.com/office/drawing/2014/main" id="{1991A5AB-26F0-9447-93AF-DC64FAB03D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9270" y="5057206"/>
            <a:ext cx="682242" cy="682242"/>
          </a:xfrm>
          <a:prstGeom prst="rect">
            <a:avLst/>
          </a:prstGeom>
        </p:spPr>
      </p:pic>
      <p:cxnSp>
        <p:nvCxnSpPr>
          <p:cNvPr id="67" name="Gerade Verbindung mit Pfeil 66">
            <a:extLst>
              <a:ext uri="{FF2B5EF4-FFF2-40B4-BE49-F238E27FC236}">
                <a16:creationId xmlns:a16="http://schemas.microsoft.com/office/drawing/2014/main" id="{69BEFC6C-CAE4-E440-9714-DB56082BE072}"/>
              </a:ext>
            </a:extLst>
          </p:cNvPr>
          <p:cNvCxnSpPr>
            <a:cxnSpLocks/>
          </p:cNvCxnSpPr>
          <p:nvPr/>
        </p:nvCxnSpPr>
        <p:spPr bwMode="auto">
          <a:xfrm flipV="1">
            <a:off x="9680587" y="4872345"/>
            <a:ext cx="767604" cy="50548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8" name="Gerade Verbindung mit Pfeil 67">
            <a:extLst>
              <a:ext uri="{FF2B5EF4-FFF2-40B4-BE49-F238E27FC236}">
                <a16:creationId xmlns:a16="http://schemas.microsoft.com/office/drawing/2014/main" id="{197BA077-16AF-BE4B-A676-BA5ACA73E4EC}"/>
              </a:ext>
            </a:extLst>
          </p:cNvPr>
          <p:cNvCxnSpPr>
            <a:cxnSpLocks/>
          </p:cNvCxnSpPr>
          <p:nvPr/>
        </p:nvCxnSpPr>
        <p:spPr bwMode="auto">
          <a:xfrm>
            <a:off x="9690257" y="5377834"/>
            <a:ext cx="767399" cy="505489"/>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7C5BFFB0-229D-844F-BF6C-B10E64F8243C}"/>
              </a:ext>
            </a:extLst>
          </p:cNvPr>
          <p:cNvCxnSpPr>
            <a:cxnSpLocks/>
          </p:cNvCxnSpPr>
          <p:nvPr/>
        </p:nvCxnSpPr>
        <p:spPr bwMode="auto">
          <a:xfrm>
            <a:off x="9671122" y="5377834"/>
            <a:ext cx="628523"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B4942CE5-8535-AD42-A26D-64528A7F3884}"/>
              </a:ext>
            </a:extLst>
          </p:cNvPr>
          <p:cNvSpPr txBox="1"/>
          <p:nvPr/>
        </p:nvSpPr>
        <p:spPr>
          <a:xfrm>
            <a:off x="6620976" y="1206484"/>
            <a:ext cx="400751"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Color</a:t>
            </a:r>
            <a:r>
              <a:rPr lang="de-DE" sz="1400" dirty="0">
                <a:latin typeface="IBM Plex Sans" charset="0"/>
                <a:ea typeface="IBM Plex Sans" charset="0"/>
                <a:cs typeface="IBM Plex Sans" charset="0"/>
              </a:rPr>
              <a:t> </a:t>
            </a:r>
          </a:p>
        </p:txBody>
      </p:sp>
      <p:sp>
        <p:nvSpPr>
          <p:cNvPr id="72" name="Oval 71">
            <a:extLst>
              <a:ext uri="{FF2B5EF4-FFF2-40B4-BE49-F238E27FC236}">
                <a16:creationId xmlns:a16="http://schemas.microsoft.com/office/drawing/2014/main" id="{CE5F9F81-1E09-094F-A281-761014CEB4D5}"/>
              </a:ext>
            </a:extLst>
          </p:cNvPr>
          <p:cNvSpPr>
            <a:spLocks/>
          </p:cNvSpPr>
          <p:nvPr/>
        </p:nvSpPr>
        <p:spPr bwMode="auto">
          <a:xfrm>
            <a:off x="6552576" y="1464186"/>
            <a:ext cx="136800" cy="136452"/>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3" name="Oval 72">
            <a:extLst>
              <a:ext uri="{FF2B5EF4-FFF2-40B4-BE49-F238E27FC236}">
                <a16:creationId xmlns:a16="http://schemas.microsoft.com/office/drawing/2014/main" id="{AE369168-C56A-5D4F-A8D0-7C770BB16BB7}"/>
              </a:ext>
            </a:extLst>
          </p:cNvPr>
          <p:cNvSpPr>
            <a:spLocks/>
          </p:cNvSpPr>
          <p:nvPr/>
        </p:nvSpPr>
        <p:spPr bwMode="auto">
          <a:xfrm>
            <a:off x="6818128" y="1463519"/>
            <a:ext cx="136800" cy="136452"/>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48" name="Grafik 47" descr="Papier Silhouette">
            <a:extLst>
              <a:ext uri="{FF2B5EF4-FFF2-40B4-BE49-F238E27FC236}">
                <a16:creationId xmlns:a16="http://schemas.microsoft.com/office/drawing/2014/main" id="{E042F9F8-E313-8E44-8A09-9FC1E3CED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6409116" y="2959072"/>
            <a:ext cx="914400" cy="914400"/>
          </a:xfrm>
          <a:prstGeom prst="rect">
            <a:avLst/>
          </a:prstGeom>
        </p:spPr>
      </p:pic>
      <p:sp>
        <p:nvSpPr>
          <p:cNvPr id="51" name="Textfeld 50">
            <a:extLst>
              <a:ext uri="{FF2B5EF4-FFF2-40B4-BE49-F238E27FC236}">
                <a16:creationId xmlns:a16="http://schemas.microsoft.com/office/drawing/2014/main" id="{8FDC441F-A871-3341-84C8-1B44310A0705}"/>
              </a:ext>
            </a:extLst>
          </p:cNvPr>
          <p:cNvSpPr txBox="1"/>
          <p:nvPr/>
        </p:nvSpPr>
        <p:spPr>
          <a:xfrm>
            <a:off x="6617108" y="3121381"/>
            <a:ext cx="400751"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Color</a:t>
            </a:r>
            <a:r>
              <a:rPr lang="de-DE" sz="1400" dirty="0">
                <a:latin typeface="IBM Plex Sans" charset="0"/>
                <a:ea typeface="IBM Plex Sans" charset="0"/>
                <a:cs typeface="IBM Plex Sans" charset="0"/>
              </a:rPr>
              <a:t> </a:t>
            </a:r>
          </a:p>
        </p:txBody>
      </p:sp>
      <p:sp>
        <p:nvSpPr>
          <p:cNvPr id="52" name="Oval 51">
            <a:extLst>
              <a:ext uri="{FF2B5EF4-FFF2-40B4-BE49-F238E27FC236}">
                <a16:creationId xmlns:a16="http://schemas.microsoft.com/office/drawing/2014/main" id="{F4D7F323-9F33-A640-A6D3-62D4A15CEAFE}"/>
              </a:ext>
            </a:extLst>
          </p:cNvPr>
          <p:cNvSpPr>
            <a:spLocks/>
          </p:cNvSpPr>
          <p:nvPr/>
        </p:nvSpPr>
        <p:spPr bwMode="auto">
          <a:xfrm>
            <a:off x="6548708" y="3379083"/>
            <a:ext cx="136800" cy="136452"/>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7" name="Oval 56">
            <a:extLst>
              <a:ext uri="{FF2B5EF4-FFF2-40B4-BE49-F238E27FC236}">
                <a16:creationId xmlns:a16="http://schemas.microsoft.com/office/drawing/2014/main" id="{D0877ECC-C84C-D24C-A57B-2AF4DA0F0327}"/>
              </a:ext>
            </a:extLst>
          </p:cNvPr>
          <p:cNvSpPr>
            <a:spLocks/>
          </p:cNvSpPr>
          <p:nvPr/>
        </p:nvSpPr>
        <p:spPr bwMode="auto">
          <a:xfrm>
            <a:off x="6814260" y="3378416"/>
            <a:ext cx="136800" cy="136452"/>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58" name="Grafik 57" descr="Papier Silhouette">
            <a:extLst>
              <a:ext uri="{FF2B5EF4-FFF2-40B4-BE49-F238E27FC236}">
                <a16:creationId xmlns:a16="http://schemas.microsoft.com/office/drawing/2014/main" id="{4DCC70C2-0124-094C-865D-82EFB12057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6415436" y="4899425"/>
            <a:ext cx="914400" cy="914400"/>
          </a:xfrm>
          <a:prstGeom prst="rect">
            <a:avLst/>
          </a:prstGeom>
        </p:spPr>
      </p:pic>
      <p:sp>
        <p:nvSpPr>
          <p:cNvPr id="59" name="Textfeld 58">
            <a:extLst>
              <a:ext uri="{FF2B5EF4-FFF2-40B4-BE49-F238E27FC236}">
                <a16:creationId xmlns:a16="http://schemas.microsoft.com/office/drawing/2014/main" id="{8C9D7650-C828-E24E-AA88-1C19CC79D4F2}"/>
              </a:ext>
            </a:extLst>
          </p:cNvPr>
          <p:cNvSpPr txBox="1"/>
          <p:nvPr/>
        </p:nvSpPr>
        <p:spPr>
          <a:xfrm>
            <a:off x="6623428" y="5061734"/>
            <a:ext cx="400751"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200" dirty="0">
                <a:latin typeface="IBM Plex Sans Light" panose="020B0403050203000203" pitchFamily="34" charset="0"/>
                <a:ea typeface="IBM Plex Sans" charset="0"/>
                <a:cs typeface="IBM Plex Sans" charset="0"/>
              </a:rPr>
              <a:t>Color</a:t>
            </a:r>
            <a:r>
              <a:rPr lang="de-DE" sz="1400" dirty="0">
                <a:latin typeface="IBM Plex Sans" charset="0"/>
                <a:ea typeface="IBM Plex Sans" charset="0"/>
                <a:cs typeface="IBM Plex Sans" charset="0"/>
              </a:rPr>
              <a:t> </a:t>
            </a:r>
          </a:p>
        </p:txBody>
      </p:sp>
      <p:sp>
        <p:nvSpPr>
          <p:cNvPr id="60" name="Oval 59">
            <a:extLst>
              <a:ext uri="{FF2B5EF4-FFF2-40B4-BE49-F238E27FC236}">
                <a16:creationId xmlns:a16="http://schemas.microsoft.com/office/drawing/2014/main" id="{650153EC-ADD4-B246-9545-697D7801E01F}"/>
              </a:ext>
            </a:extLst>
          </p:cNvPr>
          <p:cNvSpPr>
            <a:spLocks/>
          </p:cNvSpPr>
          <p:nvPr/>
        </p:nvSpPr>
        <p:spPr bwMode="auto">
          <a:xfrm>
            <a:off x="6555028" y="5319436"/>
            <a:ext cx="136800" cy="136452"/>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4" name="Oval 73">
            <a:extLst>
              <a:ext uri="{FF2B5EF4-FFF2-40B4-BE49-F238E27FC236}">
                <a16:creationId xmlns:a16="http://schemas.microsoft.com/office/drawing/2014/main" id="{AD4CFB03-5FB6-C44A-920D-C27A599E0797}"/>
              </a:ext>
            </a:extLst>
          </p:cNvPr>
          <p:cNvSpPr>
            <a:spLocks/>
          </p:cNvSpPr>
          <p:nvPr/>
        </p:nvSpPr>
        <p:spPr bwMode="auto">
          <a:xfrm>
            <a:off x="6820580" y="5318769"/>
            <a:ext cx="136800" cy="136452"/>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5" name="Textfeld 74">
            <a:extLst>
              <a:ext uri="{FF2B5EF4-FFF2-40B4-BE49-F238E27FC236}">
                <a16:creationId xmlns:a16="http://schemas.microsoft.com/office/drawing/2014/main" id="{2B3987B6-6727-4849-B1EE-7053B7B5BF26}"/>
              </a:ext>
            </a:extLst>
          </p:cNvPr>
          <p:cNvSpPr txBox="1"/>
          <p:nvPr/>
        </p:nvSpPr>
        <p:spPr>
          <a:xfrm>
            <a:off x="10476174" y="819677"/>
            <a:ext cx="274114"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Shape</a:t>
            </a:r>
            <a:r>
              <a:rPr lang="de-DE" sz="800" dirty="0">
                <a:latin typeface="IBM Plex Sans" charset="0"/>
                <a:ea typeface="IBM Plex Sans" charset="0"/>
                <a:cs typeface="IBM Plex Sans" charset="0"/>
              </a:rPr>
              <a:t> </a:t>
            </a:r>
          </a:p>
        </p:txBody>
      </p:sp>
      <p:sp>
        <p:nvSpPr>
          <p:cNvPr id="76" name="Stern mit 5 Zacken 75">
            <a:extLst>
              <a:ext uri="{FF2B5EF4-FFF2-40B4-BE49-F238E27FC236}">
                <a16:creationId xmlns:a16="http://schemas.microsoft.com/office/drawing/2014/main" id="{BA589EB8-7F5D-664A-A7FD-C0B2732CCCA7}"/>
              </a:ext>
            </a:extLst>
          </p:cNvPr>
          <p:cNvSpPr>
            <a:spLocks noChangeAspect="1"/>
          </p:cNvSpPr>
          <p:nvPr/>
        </p:nvSpPr>
        <p:spPr bwMode="auto">
          <a:xfrm>
            <a:off x="10448191" y="948415"/>
            <a:ext cx="111636" cy="111636"/>
          </a:xfrm>
          <a:prstGeom prst="star5">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7" name="Rechteck 76">
            <a:extLst>
              <a:ext uri="{FF2B5EF4-FFF2-40B4-BE49-F238E27FC236}">
                <a16:creationId xmlns:a16="http://schemas.microsoft.com/office/drawing/2014/main" id="{AB1424F7-DAFE-D748-AEFE-55BE3CA3FC73}"/>
              </a:ext>
            </a:extLst>
          </p:cNvPr>
          <p:cNvSpPr>
            <a:spLocks noChangeAspect="1"/>
          </p:cNvSpPr>
          <p:nvPr/>
        </p:nvSpPr>
        <p:spPr bwMode="auto">
          <a:xfrm>
            <a:off x="10591270" y="981304"/>
            <a:ext cx="74424" cy="74424"/>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70" name="Grafik 69" descr="Papier Silhouette">
            <a:extLst>
              <a:ext uri="{FF2B5EF4-FFF2-40B4-BE49-F238E27FC236}">
                <a16:creationId xmlns:a16="http://schemas.microsoft.com/office/drawing/2014/main" id="{54913426-BC59-7744-98D4-CA51FE773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0367848" y="1427280"/>
            <a:ext cx="529346" cy="529346"/>
          </a:xfrm>
          <a:prstGeom prst="rect">
            <a:avLst/>
          </a:prstGeom>
        </p:spPr>
      </p:pic>
      <p:sp>
        <p:nvSpPr>
          <p:cNvPr id="78" name="Textfeld 77">
            <a:extLst>
              <a:ext uri="{FF2B5EF4-FFF2-40B4-BE49-F238E27FC236}">
                <a16:creationId xmlns:a16="http://schemas.microsoft.com/office/drawing/2014/main" id="{9FFF3A1B-9B51-C748-91D9-EC0093195F81}"/>
              </a:ext>
            </a:extLst>
          </p:cNvPr>
          <p:cNvSpPr txBox="1"/>
          <p:nvPr/>
        </p:nvSpPr>
        <p:spPr>
          <a:xfrm>
            <a:off x="10473521" y="1537165"/>
            <a:ext cx="274114"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Shape</a:t>
            </a:r>
            <a:r>
              <a:rPr lang="de-DE" sz="800" dirty="0">
                <a:latin typeface="IBM Plex Sans" charset="0"/>
                <a:ea typeface="IBM Plex Sans" charset="0"/>
                <a:cs typeface="IBM Plex Sans" charset="0"/>
              </a:rPr>
              <a:t> </a:t>
            </a:r>
          </a:p>
        </p:txBody>
      </p:sp>
      <p:sp>
        <p:nvSpPr>
          <p:cNvPr id="79" name="Stern mit 5 Zacken 78">
            <a:extLst>
              <a:ext uri="{FF2B5EF4-FFF2-40B4-BE49-F238E27FC236}">
                <a16:creationId xmlns:a16="http://schemas.microsoft.com/office/drawing/2014/main" id="{B779AD8D-2062-614D-8EB7-B59CBF1B530A}"/>
              </a:ext>
            </a:extLst>
          </p:cNvPr>
          <p:cNvSpPr>
            <a:spLocks noChangeAspect="1"/>
          </p:cNvSpPr>
          <p:nvPr/>
        </p:nvSpPr>
        <p:spPr bwMode="auto">
          <a:xfrm>
            <a:off x="10445538" y="1665903"/>
            <a:ext cx="111636" cy="111636"/>
          </a:xfrm>
          <a:prstGeom prst="star5">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0" name="Rechteck 79">
            <a:extLst>
              <a:ext uri="{FF2B5EF4-FFF2-40B4-BE49-F238E27FC236}">
                <a16:creationId xmlns:a16="http://schemas.microsoft.com/office/drawing/2014/main" id="{2CCAC69D-C64C-1545-94CF-4FD5F506400F}"/>
              </a:ext>
            </a:extLst>
          </p:cNvPr>
          <p:cNvSpPr>
            <a:spLocks noChangeAspect="1"/>
          </p:cNvSpPr>
          <p:nvPr/>
        </p:nvSpPr>
        <p:spPr bwMode="auto">
          <a:xfrm>
            <a:off x="10588617" y="1698792"/>
            <a:ext cx="74424" cy="74424"/>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81" name="Grafik 80" descr="Papier Silhouette">
            <a:extLst>
              <a:ext uri="{FF2B5EF4-FFF2-40B4-BE49-F238E27FC236}">
                <a16:creationId xmlns:a16="http://schemas.microsoft.com/office/drawing/2014/main" id="{E88FA434-EBDB-0445-A2F4-78578E009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1268861" y="2523831"/>
            <a:ext cx="529346" cy="529346"/>
          </a:xfrm>
          <a:prstGeom prst="rect">
            <a:avLst/>
          </a:prstGeom>
        </p:spPr>
      </p:pic>
      <p:sp>
        <p:nvSpPr>
          <p:cNvPr id="82" name="Textfeld 81">
            <a:extLst>
              <a:ext uri="{FF2B5EF4-FFF2-40B4-BE49-F238E27FC236}">
                <a16:creationId xmlns:a16="http://schemas.microsoft.com/office/drawing/2014/main" id="{595A11C7-BDB5-0148-A030-ADA77E6CF29C}"/>
              </a:ext>
            </a:extLst>
          </p:cNvPr>
          <p:cNvSpPr txBox="1"/>
          <p:nvPr/>
        </p:nvSpPr>
        <p:spPr>
          <a:xfrm>
            <a:off x="11374534" y="2633716"/>
            <a:ext cx="274114"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Shape</a:t>
            </a:r>
            <a:r>
              <a:rPr lang="de-DE" sz="800" dirty="0">
                <a:latin typeface="IBM Plex Sans" charset="0"/>
                <a:ea typeface="IBM Plex Sans" charset="0"/>
                <a:cs typeface="IBM Plex Sans" charset="0"/>
              </a:rPr>
              <a:t> </a:t>
            </a:r>
          </a:p>
        </p:txBody>
      </p:sp>
      <p:sp>
        <p:nvSpPr>
          <p:cNvPr id="83" name="Stern mit 5 Zacken 82">
            <a:extLst>
              <a:ext uri="{FF2B5EF4-FFF2-40B4-BE49-F238E27FC236}">
                <a16:creationId xmlns:a16="http://schemas.microsoft.com/office/drawing/2014/main" id="{983F4FFC-5F26-9B42-AFB7-3E8551FF8A67}"/>
              </a:ext>
            </a:extLst>
          </p:cNvPr>
          <p:cNvSpPr>
            <a:spLocks noChangeAspect="1"/>
          </p:cNvSpPr>
          <p:nvPr/>
        </p:nvSpPr>
        <p:spPr bwMode="auto">
          <a:xfrm>
            <a:off x="11346551" y="2762454"/>
            <a:ext cx="111636" cy="111636"/>
          </a:xfrm>
          <a:prstGeom prst="star5">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4" name="Rechteck 83">
            <a:extLst>
              <a:ext uri="{FF2B5EF4-FFF2-40B4-BE49-F238E27FC236}">
                <a16:creationId xmlns:a16="http://schemas.microsoft.com/office/drawing/2014/main" id="{F250B476-9C7D-A54D-AEE1-10E0A685F9DF}"/>
              </a:ext>
            </a:extLst>
          </p:cNvPr>
          <p:cNvSpPr>
            <a:spLocks noChangeAspect="1"/>
          </p:cNvSpPr>
          <p:nvPr/>
        </p:nvSpPr>
        <p:spPr bwMode="auto">
          <a:xfrm>
            <a:off x="11489630" y="2795343"/>
            <a:ext cx="74424" cy="74424"/>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85" name="Grafik 84" descr="Papier Silhouette">
            <a:extLst>
              <a:ext uri="{FF2B5EF4-FFF2-40B4-BE49-F238E27FC236}">
                <a16:creationId xmlns:a16="http://schemas.microsoft.com/office/drawing/2014/main" id="{BAAEC38A-163D-B54D-BDCB-16488254D3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1268861" y="4063435"/>
            <a:ext cx="529346" cy="529346"/>
          </a:xfrm>
          <a:prstGeom prst="rect">
            <a:avLst/>
          </a:prstGeom>
        </p:spPr>
      </p:pic>
      <p:sp>
        <p:nvSpPr>
          <p:cNvPr id="86" name="Textfeld 85">
            <a:extLst>
              <a:ext uri="{FF2B5EF4-FFF2-40B4-BE49-F238E27FC236}">
                <a16:creationId xmlns:a16="http://schemas.microsoft.com/office/drawing/2014/main" id="{BFB6893C-B386-5649-88F5-564D8E7D6627}"/>
              </a:ext>
            </a:extLst>
          </p:cNvPr>
          <p:cNvSpPr txBox="1"/>
          <p:nvPr/>
        </p:nvSpPr>
        <p:spPr>
          <a:xfrm>
            <a:off x="11374534" y="4173320"/>
            <a:ext cx="274114"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Shape</a:t>
            </a:r>
            <a:r>
              <a:rPr lang="de-DE" sz="800" dirty="0">
                <a:latin typeface="IBM Plex Sans" charset="0"/>
                <a:ea typeface="IBM Plex Sans" charset="0"/>
                <a:cs typeface="IBM Plex Sans" charset="0"/>
              </a:rPr>
              <a:t> </a:t>
            </a:r>
          </a:p>
        </p:txBody>
      </p:sp>
      <p:sp>
        <p:nvSpPr>
          <p:cNvPr id="87" name="Stern mit 5 Zacken 86">
            <a:extLst>
              <a:ext uri="{FF2B5EF4-FFF2-40B4-BE49-F238E27FC236}">
                <a16:creationId xmlns:a16="http://schemas.microsoft.com/office/drawing/2014/main" id="{5A32F0EF-2FBC-5944-B21B-23DCDE5DDE74}"/>
              </a:ext>
            </a:extLst>
          </p:cNvPr>
          <p:cNvSpPr>
            <a:spLocks noChangeAspect="1"/>
          </p:cNvSpPr>
          <p:nvPr/>
        </p:nvSpPr>
        <p:spPr bwMode="auto">
          <a:xfrm>
            <a:off x="11346551" y="4302058"/>
            <a:ext cx="111636" cy="111636"/>
          </a:xfrm>
          <a:prstGeom prst="star5">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8" name="Rechteck 87">
            <a:extLst>
              <a:ext uri="{FF2B5EF4-FFF2-40B4-BE49-F238E27FC236}">
                <a16:creationId xmlns:a16="http://schemas.microsoft.com/office/drawing/2014/main" id="{4C9CC4C8-4D1D-8344-8503-0BFADE58B329}"/>
              </a:ext>
            </a:extLst>
          </p:cNvPr>
          <p:cNvSpPr>
            <a:spLocks noChangeAspect="1"/>
          </p:cNvSpPr>
          <p:nvPr/>
        </p:nvSpPr>
        <p:spPr bwMode="auto">
          <a:xfrm>
            <a:off x="11489630" y="4334947"/>
            <a:ext cx="74424" cy="74424"/>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89" name="Grafik 88" descr="Papier Silhouette">
            <a:extLst>
              <a:ext uri="{FF2B5EF4-FFF2-40B4-BE49-F238E27FC236}">
                <a16:creationId xmlns:a16="http://schemas.microsoft.com/office/drawing/2014/main" id="{55034D00-E2C9-AA45-9665-6516FCE3D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0368147" y="5103907"/>
            <a:ext cx="529346" cy="529346"/>
          </a:xfrm>
          <a:prstGeom prst="rect">
            <a:avLst/>
          </a:prstGeom>
        </p:spPr>
      </p:pic>
      <p:sp>
        <p:nvSpPr>
          <p:cNvPr id="90" name="Textfeld 89">
            <a:extLst>
              <a:ext uri="{FF2B5EF4-FFF2-40B4-BE49-F238E27FC236}">
                <a16:creationId xmlns:a16="http://schemas.microsoft.com/office/drawing/2014/main" id="{1257FDCA-B6F4-1E43-A01F-0BA96F46639D}"/>
              </a:ext>
            </a:extLst>
          </p:cNvPr>
          <p:cNvSpPr txBox="1"/>
          <p:nvPr/>
        </p:nvSpPr>
        <p:spPr>
          <a:xfrm>
            <a:off x="10473820" y="5213792"/>
            <a:ext cx="274114"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Shape</a:t>
            </a:r>
            <a:r>
              <a:rPr lang="de-DE" sz="800" dirty="0">
                <a:latin typeface="IBM Plex Sans" charset="0"/>
                <a:ea typeface="IBM Plex Sans" charset="0"/>
                <a:cs typeface="IBM Plex Sans" charset="0"/>
              </a:rPr>
              <a:t> </a:t>
            </a:r>
          </a:p>
        </p:txBody>
      </p:sp>
      <p:sp>
        <p:nvSpPr>
          <p:cNvPr id="91" name="Stern mit 5 Zacken 90">
            <a:extLst>
              <a:ext uri="{FF2B5EF4-FFF2-40B4-BE49-F238E27FC236}">
                <a16:creationId xmlns:a16="http://schemas.microsoft.com/office/drawing/2014/main" id="{3DFDA6F9-F05D-E748-9036-601F5CF3457C}"/>
              </a:ext>
            </a:extLst>
          </p:cNvPr>
          <p:cNvSpPr>
            <a:spLocks noChangeAspect="1"/>
          </p:cNvSpPr>
          <p:nvPr/>
        </p:nvSpPr>
        <p:spPr bwMode="auto">
          <a:xfrm>
            <a:off x="10445837" y="5342530"/>
            <a:ext cx="111636" cy="111636"/>
          </a:xfrm>
          <a:prstGeom prst="star5">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2" name="Rechteck 91">
            <a:extLst>
              <a:ext uri="{FF2B5EF4-FFF2-40B4-BE49-F238E27FC236}">
                <a16:creationId xmlns:a16="http://schemas.microsoft.com/office/drawing/2014/main" id="{2120D4C3-9B4B-A541-910E-24C7C70F33EA}"/>
              </a:ext>
            </a:extLst>
          </p:cNvPr>
          <p:cNvSpPr>
            <a:spLocks noChangeAspect="1"/>
          </p:cNvSpPr>
          <p:nvPr/>
        </p:nvSpPr>
        <p:spPr bwMode="auto">
          <a:xfrm>
            <a:off x="10588916" y="5375419"/>
            <a:ext cx="74424" cy="74424"/>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93" name="Grafik 92" descr="Papier Silhouette">
            <a:extLst>
              <a:ext uri="{FF2B5EF4-FFF2-40B4-BE49-F238E27FC236}">
                <a16:creationId xmlns:a16="http://schemas.microsoft.com/office/drawing/2014/main" id="{65C9B9F1-FE12-F74A-9924-1D4F7CB47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0367850" y="5816126"/>
            <a:ext cx="529346" cy="529346"/>
          </a:xfrm>
          <a:prstGeom prst="rect">
            <a:avLst/>
          </a:prstGeom>
        </p:spPr>
      </p:pic>
      <p:sp>
        <p:nvSpPr>
          <p:cNvPr id="94" name="Textfeld 93">
            <a:extLst>
              <a:ext uri="{FF2B5EF4-FFF2-40B4-BE49-F238E27FC236}">
                <a16:creationId xmlns:a16="http://schemas.microsoft.com/office/drawing/2014/main" id="{947B74E0-C4B4-FF4D-AF1F-7476AB99C593}"/>
              </a:ext>
            </a:extLst>
          </p:cNvPr>
          <p:cNvSpPr txBox="1"/>
          <p:nvPr/>
        </p:nvSpPr>
        <p:spPr>
          <a:xfrm>
            <a:off x="10473523" y="5926011"/>
            <a:ext cx="274114"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Shape</a:t>
            </a:r>
            <a:r>
              <a:rPr lang="de-DE" sz="800" dirty="0">
                <a:latin typeface="IBM Plex Sans" charset="0"/>
                <a:ea typeface="IBM Plex Sans" charset="0"/>
                <a:cs typeface="IBM Plex Sans" charset="0"/>
              </a:rPr>
              <a:t> </a:t>
            </a:r>
          </a:p>
        </p:txBody>
      </p:sp>
      <p:sp>
        <p:nvSpPr>
          <p:cNvPr id="95" name="Stern mit 5 Zacken 94">
            <a:extLst>
              <a:ext uri="{FF2B5EF4-FFF2-40B4-BE49-F238E27FC236}">
                <a16:creationId xmlns:a16="http://schemas.microsoft.com/office/drawing/2014/main" id="{F3385F45-B7C4-724C-8CFD-ECAD9331344D}"/>
              </a:ext>
            </a:extLst>
          </p:cNvPr>
          <p:cNvSpPr>
            <a:spLocks noChangeAspect="1"/>
          </p:cNvSpPr>
          <p:nvPr/>
        </p:nvSpPr>
        <p:spPr bwMode="auto">
          <a:xfrm>
            <a:off x="10445540" y="6054749"/>
            <a:ext cx="111636" cy="111636"/>
          </a:xfrm>
          <a:prstGeom prst="star5">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6" name="Rechteck 95">
            <a:extLst>
              <a:ext uri="{FF2B5EF4-FFF2-40B4-BE49-F238E27FC236}">
                <a16:creationId xmlns:a16="http://schemas.microsoft.com/office/drawing/2014/main" id="{98E8D138-8EDB-B04C-9BE6-8E034070DA2F}"/>
              </a:ext>
            </a:extLst>
          </p:cNvPr>
          <p:cNvSpPr>
            <a:spLocks noChangeAspect="1"/>
          </p:cNvSpPr>
          <p:nvPr/>
        </p:nvSpPr>
        <p:spPr bwMode="auto">
          <a:xfrm>
            <a:off x="10588619" y="6087638"/>
            <a:ext cx="74424" cy="74424"/>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7" name="Textfeld 96">
            <a:extLst>
              <a:ext uri="{FF2B5EF4-FFF2-40B4-BE49-F238E27FC236}">
                <a16:creationId xmlns:a16="http://schemas.microsoft.com/office/drawing/2014/main" id="{60F509FE-E2F3-9344-814A-5DB83AF004D6}"/>
              </a:ext>
            </a:extLst>
          </p:cNvPr>
          <p:cNvSpPr txBox="1"/>
          <p:nvPr/>
        </p:nvSpPr>
        <p:spPr>
          <a:xfrm>
            <a:off x="10470796" y="2355088"/>
            <a:ext cx="235642"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Color</a:t>
            </a:r>
            <a:r>
              <a:rPr lang="de-DE" sz="800" dirty="0">
                <a:latin typeface="IBM Plex Sans" charset="0"/>
                <a:ea typeface="IBM Plex Sans" charset="0"/>
                <a:cs typeface="IBM Plex Sans" charset="0"/>
              </a:rPr>
              <a:t> </a:t>
            </a:r>
          </a:p>
        </p:txBody>
      </p:sp>
      <p:sp>
        <p:nvSpPr>
          <p:cNvPr id="98" name="Oval 97">
            <a:extLst>
              <a:ext uri="{FF2B5EF4-FFF2-40B4-BE49-F238E27FC236}">
                <a16:creationId xmlns:a16="http://schemas.microsoft.com/office/drawing/2014/main" id="{F767E915-EE56-AC46-BB00-A08048012AEF}"/>
              </a:ext>
            </a:extLst>
          </p:cNvPr>
          <p:cNvSpPr>
            <a:spLocks/>
          </p:cNvSpPr>
          <p:nvPr/>
        </p:nvSpPr>
        <p:spPr bwMode="auto">
          <a:xfrm>
            <a:off x="10450956" y="2488223"/>
            <a:ext cx="100800" cy="1008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9" name="Oval 98">
            <a:extLst>
              <a:ext uri="{FF2B5EF4-FFF2-40B4-BE49-F238E27FC236}">
                <a16:creationId xmlns:a16="http://schemas.microsoft.com/office/drawing/2014/main" id="{A7C97215-6EE8-C140-9382-84723FFE3E5C}"/>
              </a:ext>
            </a:extLst>
          </p:cNvPr>
          <p:cNvSpPr>
            <a:spLocks/>
          </p:cNvSpPr>
          <p:nvPr/>
        </p:nvSpPr>
        <p:spPr bwMode="auto">
          <a:xfrm>
            <a:off x="10590733" y="2487818"/>
            <a:ext cx="100800" cy="1008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00" name="Grafik 99" descr="Papier Silhouette">
            <a:extLst>
              <a:ext uri="{FF2B5EF4-FFF2-40B4-BE49-F238E27FC236}">
                <a16:creationId xmlns:a16="http://schemas.microsoft.com/office/drawing/2014/main" id="{B4CB21A0-3B48-CE43-9EF7-60273DDEA5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1268860" y="3290319"/>
            <a:ext cx="529346" cy="529346"/>
          </a:xfrm>
          <a:prstGeom prst="rect">
            <a:avLst/>
          </a:prstGeom>
        </p:spPr>
      </p:pic>
      <p:sp>
        <p:nvSpPr>
          <p:cNvPr id="101" name="Textfeld 100">
            <a:extLst>
              <a:ext uri="{FF2B5EF4-FFF2-40B4-BE49-F238E27FC236}">
                <a16:creationId xmlns:a16="http://schemas.microsoft.com/office/drawing/2014/main" id="{E923F2BE-64F1-8D43-90BB-AF7D761F5D81}"/>
              </a:ext>
            </a:extLst>
          </p:cNvPr>
          <p:cNvSpPr txBox="1"/>
          <p:nvPr/>
        </p:nvSpPr>
        <p:spPr>
          <a:xfrm>
            <a:off x="11371808" y="3397513"/>
            <a:ext cx="235642"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Color</a:t>
            </a:r>
            <a:r>
              <a:rPr lang="de-DE" sz="800" dirty="0">
                <a:latin typeface="IBM Plex Sans" charset="0"/>
                <a:ea typeface="IBM Plex Sans" charset="0"/>
                <a:cs typeface="IBM Plex Sans" charset="0"/>
              </a:rPr>
              <a:t> </a:t>
            </a:r>
          </a:p>
        </p:txBody>
      </p:sp>
      <p:sp>
        <p:nvSpPr>
          <p:cNvPr id="102" name="Oval 101">
            <a:extLst>
              <a:ext uri="{FF2B5EF4-FFF2-40B4-BE49-F238E27FC236}">
                <a16:creationId xmlns:a16="http://schemas.microsoft.com/office/drawing/2014/main" id="{B82C5702-244F-1143-9874-829441CF7D5C}"/>
              </a:ext>
            </a:extLst>
          </p:cNvPr>
          <p:cNvSpPr>
            <a:spLocks/>
          </p:cNvSpPr>
          <p:nvPr/>
        </p:nvSpPr>
        <p:spPr bwMode="auto">
          <a:xfrm>
            <a:off x="11351968" y="3530648"/>
            <a:ext cx="100800" cy="1008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3" name="Oval 102">
            <a:extLst>
              <a:ext uri="{FF2B5EF4-FFF2-40B4-BE49-F238E27FC236}">
                <a16:creationId xmlns:a16="http://schemas.microsoft.com/office/drawing/2014/main" id="{3B8DE2DD-B3F8-E44D-81CA-6EF6ADC09BA2}"/>
              </a:ext>
            </a:extLst>
          </p:cNvPr>
          <p:cNvSpPr>
            <a:spLocks/>
          </p:cNvSpPr>
          <p:nvPr/>
        </p:nvSpPr>
        <p:spPr bwMode="auto">
          <a:xfrm>
            <a:off x="11491745" y="3530243"/>
            <a:ext cx="100800" cy="1008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04" name="Grafik 103" descr="Papier Silhouette">
            <a:extLst>
              <a:ext uri="{FF2B5EF4-FFF2-40B4-BE49-F238E27FC236}">
                <a16:creationId xmlns:a16="http://schemas.microsoft.com/office/drawing/2014/main" id="{09334898-60CF-6845-A614-28D6CF3DB6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467286">
            <a:off x="10367555" y="4435403"/>
            <a:ext cx="529346" cy="529346"/>
          </a:xfrm>
          <a:prstGeom prst="rect">
            <a:avLst/>
          </a:prstGeom>
        </p:spPr>
      </p:pic>
      <p:sp>
        <p:nvSpPr>
          <p:cNvPr id="105" name="Textfeld 104">
            <a:extLst>
              <a:ext uri="{FF2B5EF4-FFF2-40B4-BE49-F238E27FC236}">
                <a16:creationId xmlns:a16="http://schemas.microsoft.com/office/drawing/2014/main" id="{B4814D13-B051-CF4E-9707-49501D9DECDA}"/>
              </a:ext>
            </a:extLst>
          </p:cNvPr>
          <p:cNvSpPr txBox="1"/>
          <p:nvPr/>
        </p:nvSpPr>
        <p:spPr>
          <a:xfrm>
            <a:off x="10470503" y="4542597"/>
            <a:ext cx="235642" cy="127599"/>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700" dirty="0">
                <a:latin typeface="IBM Plex Sans Light" panose="020B0403050203000203" pitchFamily="34" charset="0"/>
                <a:ea typeface="IBM Plex Sans" charset="0"/>
                <a:cs typeface="IBM Plex Sans" charset="0"/>
              </a:rPr>
              <a:t>Color</a:t>
            </a:r>
            <a:r>
              <a:rPr lang="de-DE" sz="800" dirty="0">
                <a:latin typeface="IBM Plex Sans" charset="0"/>
                <a:ea typeface="IBM Plex Sans" charset="0"/>
                <a:cs typeface="IBM Plex Sans" charset="0"/>
              </a:rPr>
              <a:t> </a:t>
            </a:r>
          </a:p>
        </p:txBody>
      </p:sp>
      <p:sp>
        <p:nvSpPr>
          <p:cNvPr id="106" name="Oval 105">
            <a:extLst>
              <a:ext uri="{FF2B5EF4-FFF2-40B4-BE49-F238E27FC236}">
                <a16:creationId xmlns:a16="http://schemas.microsoft.com/office/drawing/2014/main" id="{EFB5B21E-B5EE-3E40-84BF-EE02810400C4}"/>
              </a:ext>
            </a:extLst>
          </p:cNvPr>
          <p:cNvSpPr>
            <a:spLocks/>
          </p:cNvSpPr>
          <p:nvPr/>
        </p:nvSpPr>
        <p:spPr bwMode="auto">
          <a:xfrm>
            <a:off x="10450663" y="4675732"/>
            <a:ext cx="100800" cy="1008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7" name="Oval 106">
            <a:extLst>
              <a:ext uri="{FF2B5EF4-FFF2-40B4-BE49-F238E27FC236}">
                <a16:creationId xmlns:a16="http://schemas.microsoft.com/office/drawing/2014/main" id="{1214BA9E-BF32-9F41-857B-7FDA2B3048F1}"/>
              </a:ext>
            </a:extLst>
          </p:cNvPr>
          <p:cNvSpPr>
            <a:spLocks/>
          </p:cNvSpPr>
          <p:nvPr/>
        </p:nvSpPr>
        <p:spPr bwMode="auto">
          <a:xfrm>
            <a:off x="10590440" y="4675327"/>
            <a:ext cx="100800" cy="1008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6830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062200C-B07F-9147-B930-53C47DC71EC0}"/>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E75D05AA-4CDD-FB4C-93C1-CC9835FDB37A}"/>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4" name="Textplatzhalter 5">
            <a:extLst>
              <a:ext uri="{FF2B5EF4-FFF2-40B4-BE49-F238E27FC236}">
                <a16:creationId xmlns:a16="http://schemas.microsoft.com/office/drawing/2014/main" id="{DCA9F30C-2026-C642-A0FB-5309C0AAC7A0}"/>
              </a:ext>
            </a:extLst>
          </p:cNvPr>
          <p:cNvSpPr txBox="1">
            <a:spLocks/>
          </p:cNvSpPr>
          <p:nvPr/>
        </p:nvSpPr>
        <p:spPr>
          <a:xfrm>
            <a:off x="292607" y="231648"/>
            <a:ext cx="6767949"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Rules – </a:t>
            </a:r>
            <a:r>
              <a:rPr lang="de-DE" sz="4000" kern="0" dirty="0" err="1">
                <a:latin typeface="IBM Plex Sans Light" panose="020B0403050203000203" pitchFamily="34" charset="0"/>
              </a:rPr>
              <a:t>Winning</a:t>
            </a:r>
            <a:r>
              <a:rPr lang="de-DE" sz="4000" kern="0" dirty="0">
                <a:latin typeface="IBM Plex Sans Light" panose="020B0403050203000203" pitchFamily="34" charset="0"/>
              </a:rPr>
              <a:t> </a:t>
            </a:r>
            <a:r>
              <a:rPr lang="de-DE" sz="4000" kern="0" dirty="0" err="1">
                <a:latin typeface="IBM Plex Sans Light" panose="020B0403050203000203" pitchFamily="34" charset="0"/>
              </a:rPr>
              <a:t>Conditions</a:t>
            </a:r>
            <a:endParaRPr lang="de-DE" sz="4000" kern="0" dirty="0">
              <a:latin typeface="IBM Plex Sans Light" panose="020B0403050203000203" pitchFamily="34" charset="0"/>
            </a:endParaRPr>
          </a:p>
        </p:txBody>
      </p:sp>
      <p:sp>
        <p:nvSpPr>
          <p:cNvPr id="5" name="Textfeld 4">
            <a:extLst>
              <a:ext uri="{FF2B5EF4-FFF2-40B4-BE49-F238E27FC236}">
                <a16:creationId xmlns:a16="http://schemas.microsoft.com/office/drawing/2014/main" id="{3AF6AD37-5A95-C44C-BD15-738804ED3E4B}"/>
              </a:ext>
            </a:extLst>
          </p:cNvPr>
          <p:cNvSpPr txBox="1"/>
          <p:nvPr/>
        </p:nvSpPr>
        <p:spPr>
          <a:xfrm>
            <a:off x="406365" y="2828387"/>
            <a:ext cx="3355408" cy="1201226"/>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Depending</a:t>
            </a:r>
            <a:r>
              <a:rPr lang="de-DE" dirty="0">
                <a:latin typeface="IBM Plex Sans Light" panose="020B0403050203000203" pitchFamily="34" charset="0"/>
                <a:ea typeface="IBM Plex Sans" charset="0"/>
                <a:cs typeface="IBM Plex Sans" charset="0"/>
              </a:rPr>
              <a:t> on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question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were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asked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you‘ll</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against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wizard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one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following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conditions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met</a:t>
            </a:r>
            <a:r>
              <a:rPr lang="de-DE" dirty="0">
                <a:latin typeface="IBM Plex Sans" charset="0"/>
                <a:ea typeface="IBM Plex Sans" charset="0"/>
                <a:cs typeface="IBM Plex Sans" charset="0"/>
              </a:rPr>
              <a:t>.</a:t>
            </a:r>
          </a:p>
        </p:txBody>
      </p:sp>
      <p:cxnSp>
        <p:nvCxnSpPr>
          <p:cNvPr id="6" name="Gerade Verbindung 5">
            <a:extLst>
              <a:ext uri="{FF2B5EF4-FFF2-40B4-BE49-F238E27FC236}">
                <a16:creationId xmlns:a16="http://schemas.microsoft.com/office/drawing/2014/main" id="{A30AAB19-9828-F445-92EA-67F0AF0865EA}"/>
              </a:ext>
            </a:extLst>
          </p:cNvPr>
          <p:cNvCxnSpPr>
            <a:cxnSpLocks/>
          </p:cNvCxnSpPr>
          <p:nvPr/>
        </p:nvCxnSpPr>
        <p:spPr bwMode="auto">
          <a:xfrm>
            <a:off x="8207090" y="1041768"/>
            <a:ext cx="0" cy="5348738"/>
          </a:xfrm>
          <a:prstGeom prst="line">
            <a:avLst/>
          </a:prstGeom>
          <a:ln w="1905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feld 6">
            <a:extLst>
              <a:ext uri="{FF2B5EF4-FFF2-40B4-BE49-F238E27FC236}">
                <a16:creationId xmlns:a16="http://schemas.microsoft.com/office/drawing/2014/main" id="{D9C04D7C-907F-A946-9AB4-72335AB83275}"/>
              </a:ext>
            </a:extLst>
          </p:cNvPr>
          <p:cNvSpPr txBox="1"/>
          <p:nvPr/>
        </p:nvSpPr>
        <p:spPr>
          <a:xfrm>
            <a:off x="5241776" y="4606629"/>
            <a:ext cx="2477622" cy="697307"/>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err="1">
                <a:latin typeface="IBM Plex Sans Light" panose="020B0403050203000203" pitchFamily="34" charset="0"/>
                <a:ea typeface="IBM Plex Sans" charset="0"/>
                <a:cs typeface="IBM Plex Sans" charset="0"/>
              </a:rPr>
              <a:t>When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asked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for</a:t>
            </a:r>
            <a:r>
              <a:rPr lang="de-DE" sz="1400" dirty="0">
                <a:latin typeface="IBM Plex Sans Light" panose="020B0403050203000203" pitchFamily="34" charset="0"/>
                <a:ea typeface="IBM Plex Sans" charset="0"/>
                <a:cs typeface="IBM Plex Sans" charset="0"/>
              </a:rPr>
              <a:t> 3x </a:t>
            </a:r>
            <a:r>
              <a:rPr lang="de-DE" sz="1400" dirty="0" err="1">
                <a:latin typeface="IBM Plex Sans Light" panose="020B0403050203000203" pitchFamily="34" charset="0"/>
                <a:ea typeface="IBM Plex Sans" charset="0"/>
                <a:cs typeface="IBM Plex Sans" charset="0"/>
              </a:rPr>
              <a:t>color</a:t>
            </a:r>
            <a:r>
              <a:rPr lang="de-DE" sz="1400" dirty="0">
                <a:latin typeface="IBM Plex Sans Light" panose="020B0403050203000203" pitchFamily="34" charset="0"/>
                <a:ea typeface="IBM Plex Sans" charset="0"/>
                <a:cs typeface="IBM Plex Sans" charset="0"/>
              </a:rPr>
              <a:t> an </a:t>
            </a:r>
            <a:r>
              <a:rPr lang="de-DE" sz="1400" dirty="0" err="1">
                <a:latin typeface="IBM Plex Sans Light" panose="020B0403050203000203" pitchFamily="34" charset="0"/>
                <a:ea typeface="IBM Plex Sans" charset="0"/>
                <a:cs typeface="IBM Plex Sans" charset="0"/>
              </a:rPr>
              <a:t>even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number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of</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people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needs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answer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with</a:t>
            </a:r>
            <a:r>
              <a:rPr lang="de-DE" sz="1400" dirty="0">
                <a:latin typeface="IBM Plex Sans Light" panose="020B0403050203000203" pitchFamily="34" charset="0"/>
                <a:ea typeface="IBM Plex Sans" charset="0"/>
                <a:cs typeface="IBM Plex Sans" charset="0"/>
              </a:rPr>
              <a:t> red.</a:t>
            </a:r>
          </a:p>
        </p:txBody>
      </p:sp>
      <p:sp>
        <p:nvSpPr>
          <p:cNvPr id="9" name="Oval 8">
            <a:extLst>
              <a:ext uri="{FF2B5EF4-FFF2-40B4-BE49-F238E27FC236}">
                <a16:creationId xmlns:a16="http://schemas.microsoft.com/office/drawing/2014/main" id="{0F953986-0730-2447-ABF9-084AA3F64D8D}"/>
              </a:ext>
            </a:extLst>
          </p:cNvPr>
          <p:cNvSpPr>
            <a:spLocks noChangeAspect="1"/>
          </p:cNvSpPr>
          <p:nvPr/>
        </p:nvSpPr>
        <p:spPr bwMode="auto">
          <a:xfrm>
            <a:off x="6301355" y="2589681"/>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 name="Oval 9">
            <a:extLst>
              <a:ext uri="{FF2B5EF4-FFF2-40B4-BE49-F238E27FC236}">
                <a16:creationId xmlns:a16="http://schemas.microsoft.com/office/drawing/2014/main" id="{180BBFB3-A246-6344-96E7-BE76BE77E10B}"/>
              </a:ext>
            </a:extLst>
          </p:cNvPr>
          <p:cNvSpPr>
            <a:spLocks noChangeAspect="1"/>
          </p:cNvSpPr>
          <p:nvPr/>
        </p:nvSpPr>
        <p:spPr bwMode="auto">
          <a:xfrm>
            <a:off x="6963164" y="2589681"/>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 name="Oval 10">
            <a:extLst>
              <a:ext uri="{FF2B5EF4-FFF2-40B4-BE49-F238E27FC236}">
                <a16:creationId xmlns:a16="http://schemas.microsoft.com/office/drawing/2014/main" id="{31C6697F-00F4-234E-9F1B-93C56E82F871}"/>
              </a:ext>
            </a:extLst>
          </p:cNvPr>
          <p:cNvSpPr>
            <a:spLocks noChangeAspect="1"/>
          </p:cNvSpPr>
          <p:nvPr/>
        </p:nvSpPr>
        <p:spPr bwMode="auto">
          <a:xfrm>
            <a:off x="5639546" y="2589681"/>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Textfeld 11">
            <a:extLst>
              <a:ext uri="{FF2B5EF4-FFF2-40B4-BE49-F238E27FC236}">
                <a16:creationId xmlns:a16="http://schemas.microsoft.com/office/drawing/2014/main" id="{CF9DA351-43D3-0945-859B-CDEF55A5D787}"/>
              </a:ext>
            </a:extLst>
          </p:cNvPr>
          <p:cNvSpPr txBox="1"/>
          <p:nvPr/>
        </p:nvSpPr>
        <p:spPr>
          <a:xfrm>
            <a:off x="5179107" y="2658015"/>
            <a:ext cx="157094"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a)</a:t>
            </a:r>
          </a:p>
        </p:txBody>
      </p:sp>
      <p:sp>
        <p:nvSpPr>
          <p:cNvPr id="13" name="Textfeld 12">
            <a:extLst>
              <a:ext uri="{FF2B5EF4-FFF2-40B4-BE49-F238E27FC236}">
                <a16:creationId xmlns:a16="http://schemas.microsoft.com/office/drawing/2014/main" id="{CB9D793A-E429-634F-BE05-618CD27065A3}"/>
              </a:ext>
            </a:extLst>
          </p:cNvPr>
          <p:cNvSpPr txBox="1"/>
          <p:nvPr/>
        </p:nvSpPr>
        <p:spPr>
          <a:xfrm>
            <a:off x="5179107" y="3430012"/>
            <a:ext cx="161904"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b)</a:t>
            </a:r>
          </a:p>
        </p:txBody>
      </p:sp>
      <p:sp>
        <p:nvSpPr>
          <p:cNvPr id="14" name="Oval 13">
            <a:extLst>
              <a:ext uri="{FF2B5EF4-FFF2-40B4-BE49-F238E27FC236}">
                <a16:creationId xmlns:a16="http://schemas.microsoft.com/office/drawing/2014/main" id="{C65D7722-3913-6A47-AA66-87B3702458A1}"/>
              </a:ext>
            </a:extLst>
          </p:cNvPr>
          <p:cNvSpPr>
            <a:spLocks noChangeAspect="1"/>
          </p:cNvSpPr>
          <p:nvPr/>
        </p:nvSpPr>
        <p:spPr bwMode="auto">
          <a:xfrm>
            <a:off x="5639546" y="3361677"/>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5" name="Oval 14">
            <a:extLst>
              <a:ext uri="{FF2B5EF4-FFF2-40B4-BE49-F238E27FC236}">
                <a16:creationId xmlns:a16="http://schemas.microsoft.com/office/drawing/2014/main" id="{1C4A2AEF-FC53-F645-A0AD-AB3EE7366EC0}"/>
              </a:ext>
            </a:extLst>
          </p:cNvPr>
          <p:cNvSpPr>
            <a:spLocks noChangeAspect="1"/>
          </p:cNvSpPr>
          <p:nvPr/>
        </p:nvSpPr>
        <p:spPr bwMode="auto">
          <a:xfrm>
            <a:off x="6953544" y="3356689"/>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6" name="Oval 15">
            <a:extLst>
              <a:ext uri="{FF2B5EF4-FFF2-40B4-BE49-F238E27FC236}">
                <a16:creationId xmlns:a16="http://schemas.microsoft.com/office/drawing/2014/main" id="{8D80E0E7-72A9-ED4C-A4F9-DDD6833B8BC7}"/>
              </a:ext>
            </a:extLst>
          </p:cNvPr>
          <p:cNvSpPr>
            <a:spLocks noChangeAspect="1"/>
          </p:cNvSpPr>
          <p:nvPr/>
        </p:nvSpPr>
        <p:spPr bwMode="auto">
          <a:xfrm>
            <a:off x="6296545" y="3361677"/>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 name="Textfeld 16">
            <a:extLst>
              <a:ext uri="{FF2B5EF4-FFF2-40B4-BE49-F238E27FC236}">
                <a16:creationId xmlns:a16="http://schemas.microsoft.com/office/drawing/2014/main" id="{72220077-F97C-394F-B145-B6A7FB30E425}"/>
              </a:ext>
            </a:extLst>
          </p:cNvPr>
          <p:cNvSpPr txBox="1"/>
          <p:nvPr/>
        </p:nvSpPr>
        <p:spPr>
          <a:xfrm>
            <a:off x="8636585" y="4488134"/>
            <a:ext cx="2477622" cy="934295"/>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400" dirty="0" err="1">
                <a:latin typeface="IBM Plex Sans Light" panose="020B0403050203000203" pitchFamily="34" charset="0"/>
                <a:ea typeface="IBM Plex Sans" charset="0"/>
                <a:cs typeface="IBM Plex Sans" charset="0"/>
              </a:rPr>
              <a:t>When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asked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for</a:t>
            </a:r>
            <a:r>
              <a:rPr lang="de-DE" sz="1400" dirty="0">
                <a:latin typeface="IBM Plex Sans Light" panose="020B0403050203000203" pitchFamily="34" charset="0"/>
                <a:ea typeface="IBM Plex Sans" charset="0"/>
                <a:cs typeface="IBM Plex Sans" charset="0"/>
              </a:rPr>
              <a:t> 2x </a:t>
            </a:r>
            <a:r>
              <a:rPr lang="de-DE" sz="1400" dirty="0" err="1">
                <a:latin typeface="IBM Plex Sans Light" panose="020B0403050203000203" pitchFamily="34" charset="0"/>
                <a:ea typeface="IBM Plex Sans" charset="0"/>
                <a:cs typeface="IBM Plex Sans" charset="0"/>
              </a:rPr>
              <a:t>shape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and</a:t>
            </a:r>
            <a:r>
              <a:rPr lang="de-DE" sz="1400" dirty="0">
                <a:latin typeface="IBM Plex Sans Light" panose="020B0403050203000203" pitchFamily="34" charset="0"/>
                <a:ea typeface="IBM Plex Sans" charset="0"/>
                <a:cs typeface="IBM Plex Sans" charset="0"/>
              </a:rPr>
              <a:t> 1x </a:t>
            </a:r>
            <a:r>
              <a:rPr lang="de-DE" sz="1400" dirty="0" err="1">
                <a:latin typeface="IBM Plex Sans Light" panose="020B0403050203000203" pitchFamily="34" charset="0"/>
                <a:ea typeface="IBM Plex Sans" charset="0"/>
                <a:cs typeface="IBM Plex Sans" charset="0"/>
              </a:rPr>
              <a:t>color</a:t>
            </a:r>
            <a:r>
              <a:rPr lang="de-DE" sz="1400" dirty="0">
                <a:latin typeface="IBM Plex Sans Light" panose="020B0403050203000203" pitchFamily="34" charset="0"/>
                <a:ea typeface="IBM Plex Sans" charset="0"/>
                <a:cs typeface="IBM Plex Sans" charset="0"/>
              </a:rPr>
              <a:t> an </a:t>
            </a:r>
            <a:r>
              <a:rPr lang="de-DE" sz="1400" dirty="0" err="1">
                <a:latin typeface="IBM Plex Sans Light" panose="020B0403050203000203" pitchFamily="34" charset="0"/>
                <a:ea typeface="IBM Plex Sans" charset="0"/>
                <a:cs typeface="IBM Plex Sans" charset="0"/>
              </a:rPr>
              <a:t>uneven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number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of</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people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needs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answer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with</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red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star</a:t>
            </a:r>
            <a:r>
              <a:rPr lang="de-DE" sz="1400" dirty="0">
                <a:latin typeface="IBM Plex Sans Light" panose="020B0403050203000203" pitchFamily="34" charset="0"/>
                <a:ea typeface="IBM Plex Sans" charset="0"/>
                <a:cs typeface="IBM Plex Sans" charset="0"/>
              </a:rPr>
              <a:t>.</a:t>
            </a:r>
          </a:p>
        </p:txBody>
      </p:sp>
      <p:sp>
        <p:nvSpPr>
          <p:cNvPr id="18" name="Textfeld 17">
            <a:extLst>
              <a:ext uri="{FF2B5EF4-FFF2-40B4-BE49-F238E27FC236}">
                <a16:creationId xmlns:a16="http://schemas.microsoft.com/office/drawing/2014/main" id="{4E5676C4-5073-0640-AAD3-888ECC08F6B1}"/>
              </a:ext>
            </a:extLst>
          </p:cNvPr>
          <p:cNvSpPr txBox="1"/>
          <p:nvPr/>
        </p:nvSpPr>
        <p:spPr>
          <a:xfrm>
            <a:off x="8746997" y="2177684"/>
            <a:ext cx="157094"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a)</a:t>
            </a:r>
          </a:p>
        </p:txBody>
      </p:sp>
      <p:sp>
        <p:nvSpPr>
          <p:cNvPr id="19" name="Textfeld 18">
            <a:extLst>
              <a:ext uri="{FF2B5EF4-FFF2-40B4-BE49-F238E27FC236}">
                <a16:creationId xmlns:a16="http://schemas.microsoft.com/office/drawing/2014/main" id="{31BD5BA5-EDCF-C84E-A851-A5E9DB747A10}"/>
              </a:ext>
            </a:extLst>
          </p:cNvPr>
          <p:cNvSpPr txBox="1"/>
          <p:nvPr/>
        </p:nvSpPr>
        <p:spPr>
          <a:xfrm>
            <a:off x="8746997" y="2949681"/>
            <a:ext cx="161904"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b)</a:t>
            </a:r>
          </a:p>
        </p:txBody>
      </p:sp>
      <p:sp>
        <p:nvSpPr>
          <p:cNvPr id="20" name="Textfeld 19">
            <a:extLst>
              <a:ext uri="{FF2B5EF4-FFF2-40B4-BE49-F238E27FC236}">
                <a16:creationId xmlns:a16="http://schemas.microsoft.com/office/drawing/2014/main" id="{1150DDE9-DEF5-A244-AA0A-FA61E248A00B}"/>
              </a:ext>
            </a:extLst>
          </p:cNvPr>
          <p:cNvSpPr txBox="1"/>
          <p:nvPr/>
        </p:nvSpPr>
        <p:spPr>
          <a:xfrm>
            <a:off x="8742187" y="3716137"/>
            <a:ext cx="149080"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c)</a:t>
            </a:r>
          </a:p>
        </p:txBody>
      </p:sp>
      <p:sp>
        <p:nvSpPr>
          <p:cNvPr id="21" name="Oval 20">
            <a:extLst>
              <a:ext uri="{FF2B5EF4-FFF2-40B4-BE49-F238E27FC236}">
                <a16:creationId xmlns:a16="http://schemas.microsoft.com/office/drawing/2014/main" id="{9CD80D0A-CC46-1F48-94B5-AA9F94DD3BBF}"/>
              </a:ext>
            </a:extLst>
          </p:cNvPr>
          <p:cNvSpPr>
            <a:spLocks noChangeAspect="1"/>
          </p:cNvSpPr>
          <p:nvPr/>
        </p:nvSpPr>
        <p:spPr bwMode="auto">
          <a:xfrm>
            <a:off x="10431718" y="2126657"/>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2" name="Stern mit 5 Zacken 21">
            <a:extLst>
              <a:ext uri="{FF2B5EF4-FFF2-40B4-BE49-F238E27FC236}">
                <a16:creationId xmlns:a16="http://schemas.microsoft.com/office/drawing/2014/main" id="{EF5E1AE4-795D-8641-84BD-1C0B5A066EA1}"/>
              </a:ext>
            </a:extLst>
          </p:cNvPr>
          <p:cNvSpPr>
            <a:spLocks noChangeAspect="1"/>
          </p:cNvSpPr>
          <p:nvPr/>
        </p:nvSpPr>
        <p:spPr bwMode="auto">
          <a:xfrm>
            <a:off x="9757078" y="2842150"/>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3" name="Rechteck 22">
            <a:extLst>
              <a:ext uri="{FF2B5EF4-FFF2-40B4-BE49-F238E27FC236}">
                <a16:creationId xmlns:a16="http://schemas.microsoft.com/office/drawing/2014/main" id="{AC20C96C-7519-6041-B3B2-7AF8B97B0A5F}"/>
              </a:ext>
            </a:extLst>
          </p:cNvPr>
          <p:cNvSpPr>
            <a:spLocks noChangeAspect="1"/>
          </p:cNvSpPr>
          <p:nvPr/>
        </p:nvSpPr>
        <p:spPr bwMode="auto">
          <a:xfrm>
            <a:off x="9206348" y="2150019"/>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4" name="Rechteck 23">
            <a:extLst>
              <a:ext uri="{FF2B5EF4-FFF2-40B4-BE49-F238E27FC236}">
                <a16:creationId xmlns:a16="http://schemas.microsoft.com/office/drawing/2014/main" id="{DF228772-6C96-3544-9524-39E9CF2540FA}"/>
              </a:ext>
            </a:extLst>
          </p:cNvPr>
          <p:cNvSpPr>
            <a:spLocks noChangeAspect="1"/>
          </p:cNvSpPr>
          <p:nvPr/>
        </p:nvSpPr>
        <p:spPr bwMode="auto">
          <a:xfrm>
            <a:off x="9814866" y="2150019"/>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5" name="Rechteck 24">
            <a:extLst>
              <a:ext uri="{FF2B5EF4-FFF2-40B4-BE49-F238E27FC236}">
                <a16:creationId xmlns:a16="http://schemas.microsoft.com/office/drawing/2014/main" id="{8D1C5C8E-C8D7-3642-8BA0-1C2D8964AA1E}"/>
              </a:ext>
            </a:extLst>
          </p:cNvPr>
          <p:cNvSpPr>
            <a:spLocks noChangeAspect="1"/>
          </p:cNvSpPr>
          <p:nvPr/>
        </p:nvSpPr>
        <p:spPr bwMode="auto">
          <a:xfrm>
            <a:off x="9206348" y="2908215"/>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6" name="Oval 25">
            <a:extLst>
              <a:ext uri="{FF2B5EF4-FFF2-40B4-BE49-F238E27FC236}">
                <a16:creationId xmlns:a16="http://schemas.microsoft.com/office/drawing/2014/main" id="{60871A6B-FA11-6E49-8F9C-CC7858DBB9BB}"/>
              </a:ext>
            </a:extLst>
          </p:cNvPr>
          <p:cNvSpPr>
            <a:spLocks noChangeAspect="1"/>
          </p:cNvSpPr>
          <p:nvPr/>
        </p:nvSpPr>
        <p:spPr bwMode="auto">
          <a:xfrm>
            <a:off x="10431515" y="2907486"/>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7" name="Stern mit 5 Zacken 26">
            <a:extLst>
              <a:ext uri="{FF2B5EF4-FFF2-40B4-BE49-F238E27FC236}">
                <a16:creationId xmlns:a16="http://schemas.microsoft.com/office/drawing/2014/main" id="{38651C93-7653-1449-9FD6-B0149868AEB3}"/>
              </a:ext>
            </a:extLst>
          </p:cNvPr>
          <p:cNvSpPr>
            <a:spLocks noChangeAspect="1"/>
          </p:cNvSpPr>
          <p:nvPr/>
        </p:nvSpPr>
        <p:spPr bwMode="auto">
          <a:xfrm>
            <a:off x="9144494" y="3612818"/>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8" name="Stern mit 5 Zacken 27">
            <a:extLst>
              <a:ext uri="{FF2B5EF4-FFF2-40B4-BE49-F238E27FC236}">
                <a16:creationId xmlns:a16="http://schemas.microsoft.com/office/drawing/2014/main" id="{1510BF11-9999-C54C-8D06-F17EFC3BE047}"/>
              </a:ext>
            </a:extLst>
          </p:cNvPr>
          <p:cNvSpPr>
            <a:spLocks noChangeAspect="1"/>
          </p:cNvSpPr>
          <p:nvPr/>
        </p:nvSpPr>
        <p:spPr bwMode="auto">
          <a:xfrm>
            <a:off x="9753012" y="3612818"/>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9" name="Oval 28">
            <a:extLst>
              <a:ext uri="{FF2B5EF4-FFF2-40B4-BE49-F238E27FC236}">
                <a16:creationId xmlns:a16="http://schemas.microsoft.com/office/drawing/2014/main" id="{59D3602D-7CE3-8749-951D-56C48D7CD182}"/>
              </a:ext>
            </a:extLst>
          </p:cNvPr>
          <p:cNvSpPr>
            <a:spLocks noChangeAspect="1"/>
          </p:cNvSpPr>
          <p:nvPr/>
        </p:nvSpPr>
        <p:spPr bwMode="auto">
          <a:xfrm>
            <a:off x="10431515" y="3682786"/>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0" name="Textfeld 29">
            <a:extLst>
              <a:ext uri="{FF2B5EF4-FFF2-40B4-BE49-F238E27FC236}">
                <a16:creationId xmlns:a16="http://schemas.microsoft.com/office/drawing/2014/main" id="{802A04C3-48A2-644B-AF2F-7F45BD6264D1}"/>
              </a:ext>
            </a:extLst>
          </p:cNvPr>
          <p:cNvSpPr txBox="1"/>
          <p:nvPr/>
        </p:nvSpPr>
        <p:spPr>
          <a:xfrm>
            <a:off x="6153573" y="1417599"/>
            <a:ext cx="644407" cy="287130"/>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Case I</a:t>
            </a:r>
          </a:p>
        </p:txBody>
      </p:sp>
      <p:sp>
        <p:nvSpPr>
          <p:cNvPr id="31" name="Textfeld 30">
            <a:extLst>
              <a:ext uri="{FF2B5EF4-FFF2-40B4-BE49-F238E27FC236}">
                <a16:creationId xmlns:a16="http://schemas.microsoft.com/office/drawing/2014/main" id="{2C81DD91-A441-0945-8667-7A3B2CB835FB}"/>
              </a:ext>
            </a:extLst>
          </p:cNvPr>
          <p:cNvSpPr txBox="1"/>
          <p:nvPr/>
        </p:nvSpPr>
        <p:spPr>
          <a:xfrm>
            <a:off x="9600908" y="1410717"/>
            <a:ext cx="734175" cy="287130"/>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Case II</a:t>
            </a:r>
          </a:p>
        </p:txBody>
      </p:sp>
      <p:sp>
        <p:nvSpPr>
          <p:cNvPr id="8" name="Textfeld 7">
            <a:extLst>
              <a:ext uri="{FF2B5EF4-FFF2-40B4-BE49-F238E27FC236}">
                <a16:creationId xmlns:a16="http://schemas.microsoft.com/office/drawing/2014/main" id="{A17684AC-FB73-A64F-A045-CAEFED983FBB}"/>
              </a:ext>
            </a:extLst>
          </p:cNvPr>
          <p:cNvSpPr txBox="1"/>
          <p:nvPr/>
        </p:nvSpPr>
        <p:spPr>
          <a:xfrm>
            <a:off x="6361624" y="6508787"/>
            <a:ext cx="3690932" cy="175433"/>
          </a:xfrm>
          <a:prstGeom prst="rect">
            <a:avLst/>
          </a:prstGeom>
          <a:noFill/>
        </p:spPr>
        <p:txBody>
          <a:bodyPr wrap="square" lIns="0" tIns="0" rIns="0" bIns="0" rtlCol="0">
            <a:spAutoFit/>
          </a:bodyPr>
          <a:lstStyle/>
          <a:p>
            <a:pPr algn="ctr">
              <a:lnSpc>
                <a:spcPct val="110000"/>
              </a:lnSpc>
              <a:spcBef>
                <a:spcPts val="1100"/>
              </a:spcBef>
              <a:buClr>
                <a:srgbClr val="E0E0E0"/>
              </a:buClr>
              <a:buSzPct val="80000"/>
            </a:pPr>
            <a:r>
              <a:rPr lang="de-DE" sz="1100" dirty="0">
                <a:latin typeface="IBM Plex Sans Light" panose="020B0403050203000203" pitchFamily="34" charset="0"/>
                <a:ea typeface="IBM Plex Sans" charset="0"/>
                <a:cs typeface="IBM Plex Sans" charset="0"/>
              </a:rPr>
              <a:t>(*)</a:t>
            </a:r>
            <a:r>
              <a:rPr lang="de-DE" sz="1100" dirty="0" err="1">
                <a:latin typeface="IBM Plex Sans Light" panose="020B0403050203000203" pitchFamily="34" charset="0"/>
                <a:ea typeface="IBM Plex Sans" charset="0"/>
                <a:cs typeface="IBM Plex Sans" charset="0"/>
              </a:rPr>
              <a:t>Permutations</a:t>
            </a:r>
            <a:r>
              <a:rPr lang="de-DE" sz="1100" dirty="0">
                <a:latin typeface="IBM Plex Sans Light" panose="020B0403050203000203" pitchFamily="34" charset="0"/>
                <a:ea typeface="IBM Plex Sans" charset="0"/>
                <a:cs typeface="IBM Plex Sans" charset="0"/>
              </a:rPr>
              <a:t> </a:t>
            </a:r>
            <a:r>
              <a:rPr lang="de-DE" sz="1100" dirty="0" err="1">
                <a:latin typeface="IBM Plex Sans Light" panose="020B0403050203000203" pitchFamily="34" charset="0"/>
                <a:ea typeface="IBM Plex Sans" charset="0"/>
                <a:cs typeface="IBM Plex Sans" charset="0"/>
              </a:rPr>
              <a:t>of</a:t>
            </a:r>
            <a:r>
              <a:rPr lang="de-DE" sz="1100" dirty="0">
                <a:latin typeface="IBM Plex Sans Light" panose="020B0403050203000203" pitchFamily="34" charset="0"/>
                <a:ea typeface="IBM Plex Sans" charset="0"/>
                <a:cs typeface="IBM Plex Sans" charset="0"/>
              </a:rPr>
              <a:t> </a:t>
            </a:r>
            <a:r>
              <a:rPr lang="de-DE" sz="1100" dirty="0" err="1">
                <a:latin typeface="IBM Plex Sans Light" panose="020B0403050203000203" pitchFamily="34" charset="0"/>
                <a:ea typeface="IBM Plex Sans" charset="0"/>
                <a:cs typeface="IBM Plex Sans" charset="0"/>
              </a:rPr>
              <a:t>the</a:t>
            </a:r>
            <a:r>
              <a:rPr lang="de-DE" sz="1100" dirty="0">
                <a:latin typeface="IBM Plex Sans Light" panose="020B0403050203000203" pitchFamily="34" charset="0"/>
                <a:ea typeface="IBM Plex Sans" charset="0"/>
                <a:cs typeface="IBM Plex Sans" charset="0"/>
              </a:rPr>
              <a:t> </a:t>
            </a:r>
            <a:r>
              <a:rPr lang="de-DE" sz="1100" dirty="0" err="1">
                <a:latin typeface="IBM Plex Sans Light" panose="020B0403050203000203" pitchFamily="34" charset="0"/>
                <a:ea typeface="IBM Plex Sans" charset="0"/>
                <a:cs typeface="IBM Plex Sans" charset="0"/>
              </a:rPr>
              <a:t>combinations</a:t>
            </a:r>
            <a:r>
              <a:rPr lang="de-DE" sz="1100" dirty="0">
                <a:latin typeface="IBM Plex Sans Light" panose="020B0403050203000203" pitchFamily="34" charset="0"/>
                <a:ea typeface="IBM Plex Sans" charset="0"/>
                <a:cs typeface="IBM Plex Sans" charset="0"/>
              </a:rPr>
              <a:t> </a:t>
            </a:r>
            <a:r>
              <a:rPr lang="de-DE" sz="1100" dirty="0" err="1">
                <a:latin typeface="IBM Plex Sans Light" panose="020B0403050203000203" pitchFamily="34" charset="0"/>
                <a:ea typeface="IBM Plex Sans" charset="0"/>
                <a:cs typeface="IBM Plex Sans" charset="0"/>
              </a:rPr>
              <a:t>allowed</a:t>
            </a:r>
            <a:endParaRPr lang="de-DE" sz="1100" dirty="0">
              <a:latin typeface="IBM Plex Sans Light" panose="020B0403050203000203" pitchFamily="34" charset="0"/>
              <a:ea typeface="IBM Plex Sans" charset="0"/>
              <a:cs typeface="IBM Plex Sans" charset="0"/>
            </a:endParaRPr>
          </a:p>
        </p:txBody>
      </p:sp>
      <p:sp>
        <p:nvSpPr>
          <p:cNvPr id="32" name="Textfeld 31">
            <a:extLst>
              <a:ext uri="{FF2B5EF4-FFF2-40B4-BE49-F238E27FC236}">
                <a16:creationId xmlns:a16="http://schemas.microsoft.com/office/drawing/2014/main" id="{F1AA2234-28C6-E444-B7C6-EC1A3CB7F883}"/>
              </a:ext>
            </a:extLst>
          </p:cNvPr>
          <p:cNvSpPr txBox="1"/>
          <p:nvPr/>
        </p:nvSpPr>
        <p:spPr>
          <a:xfrm>
            <a:off x="7511978" y="3031081"/>
            <a:ext cx="193964"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a:t>
            </a:r>
          </a:p>
        </p:txBody>
      </p:sp>
      <p:sp>
        <p:nvSpPr>
          <p:cNvPr id="33" name="Textfeld 32">
            <a:extLst>
              <a:ext uri="{FF2B5EF4-FFF2-40B4-BE49-F238E27FC236}">
                <a16:creationId xmlns:a16="http://schemas.microsoft.com/office/drawing/2014/main" id="{1E073E67-CDFB-9E40-B166-29C392F9D4E7}"/>
              </a:ext>
            </a:extLst>
          </p:cNvPr>
          <p:cNvSpPr txBox="1"/>
          <p:nvPr/>
        </p:nvSpPr>
        <p:spPr>
          <a:xfrm>
            <a:off x="11114207" y="3031080"/>
            <a:ext cx="193964"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a:t>
            </a:r>
          </a:p>
        </p:txBody>
      </p:sp>
    </p:spTree>
    <p:extLst>
      <p:ext uri="{BB962C8B-B14F-4D97-AF65-F5344CB8AC3E}">
        <p14:creationId xmlns:p14="http://schemas.microsoft.com/office/powerpoint/2010/main" val="164973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9325954"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err="1">
                <a:latin typeface="IBM Plex Sans Light" panose="020B0403050203000203" pitchFamily="34" charset="0"/>
              </a:rPr>
              <a:t>Is</a:t>
            </a:r>
            <a:r>
              <a:rPr lang="de-DE" sz="4000" kern="0" dirty="0">
                <a:latin typeface="IBM Plex Sans Light" panose="020B0403050203000203" pitchFamily="34" charset="0"/>
              </a:rPr>
              <a:t> </a:t>
            </a:r>
            <a:r>
              <a:rPr lang="de-DE" sz="4000" kern="0" dirty="0" err="1">
                <a:latin typeface="IBM Plex Sans Light" panose="020B0403050203000203" pitchFamily="34" charset="0"/>
              </a:rPr>
              <a:t>there</a:t>
            </a:r>
            <a:r>
              <a:rPr lang="de-DE" sz="4000" kern="0" dirty="0">
                <a:latin typeface="IBM Plex Sans Light" panose="020B0403050203000203" pitchFamily="34" charset="0"/>
              </a:rPr>
              <a:t> a </a:t>
            </a:r>
            <a:r>
              <a:rPr lang="de-DE" sz="4000" kern="0" dirty="0" err="1">
                <a:latin typeface="IBM Plex Sans Light" panose="020B0403050203000203" pitchFamily="34" charset="0"/>
              </a:rPr>
              <a:t>pre-agreed</a:t>
            </a:r>
            <a:r>
              <a:rPr lang="de-DE" sz="4000" kern="0" dirty="0">
                <a:latin typeface="IBM Plex Sans Light" panose="020B0403050203000203" pitchFamily="34" charset="0"/>
              </a:rPr>
              <a:t> </a:t>
            </a:r>
            <a:r>
              <a:rPr lang="de-DE" sz="4000" kern="0" dirty="0" err="1">
                <a:latin typeface="IBM Plex Sans Light" panose="020B0403050203000203" pitchFamily="34" charset="0"/>
              </a:rPr>
              <a:t>winning</a:t>
            </a:r>
            <a:r>
              <a:rPr lang="de-DE" sz="4000" kern="0" dirty="0">
                <a:latin typeface="IBM Plex Sans Light" panose="020B0403050203000203" pitchFamily="34" charset="0"/>
              </a:rPr>
              <a:t> </a:t>
            </a:r>
            <a:r>
              <a:rPr lang="de-DE" sz="4000" kern="0" dirty="0" err="1">
                <a:latin typeface="IBM Plex Sans Light" panose="020B0403050203000203" pitchFamily="34" charset="0"/>
              </a:rPr>
              <a:t>strategy</a:t>
            </a:r>
            <a:r>
              <a:rPr lang="de-DE" sz="4000" kern="0" dirty="0">
                <a:latin typeface="IBM Plex Sans Light" panose="020B0403050203000203" pitchFamily="34" charset="0"/>
              </a:rPr>
              <a:t>?</a:t>
            </a:r>
          </a:p>
        </p:txBody>
      </p:sp>
      <p:sp>
        <p:nvSpPr>
          <p:cNvPr id="6" name="Freeform 5">
            <a:extLst>
              <a:ext uri="{FF2B5EF4-FFF2-40B4-BE49-F238E27FC236}">
                <a16:creationId xmlns:a16="http://schemas.microsoft.com/office/drawing/2014/main" id="{E020F642-E120-CB4F-9784-3BD44A20C0B3}"/>
              </a:ext>
            </a:extLst>
          </p:cNvPr>
          <p:cNvSpPr/>
          <p:nvPr/>
        </p:nvSpPr>
        <p:spPr>
          <a:xfrm>
            <a:off x="4510810" y="4699015"/>
            <a:ext cx="1285317" cy="809810"/>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7" name="Graphic 9" descr="Confused person">
            <a:extLst>
              <a:ext uri="{FF2B5EF4-FFF2-40B4-BE49-F238E27FC236}">
                <a16:creationId xmlns:a16="http://schemas.microsoft.com/office/drawing/2014/main" id="{DAE86F9B-528C-2C41-96D5-248F480A3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5486" y="4801287"/>
            <a:ext cx="715964" cy="715964"/>
          </a:xfrm>
          <a:prstGeom prst="rect">
            <a:avLst/>
          </a:prstGeom>
        </p:spPr>
      </p:pic>
      <p:sp>
        <p:nvSpPr>
          <p:cNvPr id="8" name="Freeform 5">
            <a:extLst>
              <a:ext uri="{FF2B5EF4-FFF2-40B4-BE49-F238E27FC236}">
                <a16:creationId xmlns:a16="http://schemas.microsoft.com/office/drawing/2014/main" id="{08AA1F36-19DA-FD44-B24F-8BD44DA04850}"/>
              </a:ext>
            </a:extLst>
          </p:cNvPr>
          <p:cNvSpPr/>
          <p:nvPr/>
        </p:nvSpPr>
        <p:spPr>
          <a:xfrm>
            <a:off x="4505884" y="3264644"/>
            <a:ext cx="1285317" cy="809810"/>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9" name="Graphic 9" descr="Confused person">
            <a:extLst>
              <a:ext uri="{FF2B5EF4-FFF2-40B4-BE49-F238E27FC236}">
                <a16:creationId xmlns:a16="http://schemas.microsoft.com/office/drawing/2014/main" id="{0246C932-A0EF-0440-8D17-10B366CD2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0561" y="3358490"/>
            <a:ext cx="715964" cy="715964"/>
          </a:xfrm>
          <a:prstGeom prst="rect">
            <a:avLst/>
          </a:prstGeom>
        </p:spPr>
      </p:pic>
      <p:sp>
        <p:nvSpPr>
          <p:cNvPr id="10" name="Freeform 5">
            <a:extLst>
              <a:ext uri="{FF2B5EF4-FFF2-40B4-BE49-F238E27FC236}">
                <a16:creationId xmlns:a16="http://schemas.microsoft.com/office/drawing/2014/main" id="{737AE390-3C36-F641-9D52-343E0E8B29B2}"/>
              </a:ext>
            </a:extLst>
          </p:cNvPr>
          <p:cNvSpPr/>
          <p:nvPr/>
        </p:nvSpPr>
        <p:spPr>
          <a:xfrm>
            <a:off x="4505884" y="1822629"/>
            <a:ext cx="1285317" cy="809810"/>
          </a:xfrm>
          <a:custGeom>
            <a:avLst/>
            <a:gdLst>
              <a:gd name="connsiteX0" fmla="*/ 0 w 1143000"/>
              <a:gd name="connsiteY0" fmla="*/ 914400 h 914400"/>
              <a:gd name="connsiteX1" fmla="*/ 0 w 1143000"/>
              <a:gd name="connsiteY1" fmla="*/ 0 h 914400"/>
              <a:gd name="connsiteX2" fmla="*/ 1143000 w 1143000"/>
              <a:gd name="connsiteY2" fmla="*/ 0 h 914400"/>
              <a:gd name="connsiteX3" fmla="*/ 1143000 w 11430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43000" h="914400">
                <a:moveTo>
                  <a:pt x="0" y="914400"/>
                </a:moveTo>
                <a:lnTo>
                  <a:pt x="0" y="0"/>
                </a:lnTo>
                <a:lnTo>
                  <a:pt x="1143000" y="0"/>
                </a:lnTo>
                <a:lnTo>
                  <a:pt x="1143000" y="914400"/>
                </a:ln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1"/>
          </a:p>
        </p:txBody>
      </p:sp>
      <p:pic>
        <p:nvPicPr>
          <p:cNvPr id="11" name="Graphic 9" descr="Confused person">
            <a:extLst>
              <a:ext uri="{FF2B5EF4-FFF2-40B4-BE49-F238E27FC236}">
                <a16:creationId xmlns:a16="http://schemas.microsoft.com/office/drawing/2014/main" id="{A2B04488-C346-8C46-90A1-446F0DCC0C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0560" y="1923026"/>
            <a:ext cx="715964" cy="715964"/>
          </a:xfrm>
          <a:prstGeom prst="rect">
            <a:avLst/>
          </a:prstGeom>
        </p:spPr>
      </p:pic>
      <p:pic>
        <p:nvPicPr>
          <p:cNvPr id="12" name="Graphic 12" descr="Pointed Hat">
            <a:extLst>
              <a:ext uri="{FF2B5EF4-FFF2-40B4-BE49-F238E27FC236}">
                <a16:creationId xmlns:a16="http://schemas.microsoft.com/office/drawing/2014/main" id="{AF9EBA6C-142B-1C41-9D8D-E5312ABB98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696" y="3045375"/>
            <a:ext cx="1029079" cy="1029079"/>
          </a:xfrm>
          <a:prstGeom prst="rect">
            <a:avLst/>
          </a:prstGeom>
        </p:spPr>
      </p:pic>
      <p:pic>
        <p:nvPicPr>
          <p:cNvPr id="13" name="Grafik 12" descr="Papier Silhouette">
            <a:extLst>
              <a:ext uri="{FF2B5EF4-FFF2-40B4-BE49-F238E27FC236}">
                <a16:creationId xmlns:a16="http://schemas.microsoft.com/office/drawing/2014/main" id="{406A008B-0585-304D-9381-F717B33759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3610196" y="4884584"/>
            <a:ext cx="648079" cy="648079"/>
          </a:xfrm>
          <a:prstGeom prst="rect">
            <a:avLst/>
          </a:prstGeom>
        </p:spPr>
      </p:pic>
      <p:pic>
        <p:nvPicPr>
          <p:cNvPr id="14" name="Grafik 13" descr="Papier Silhouette">
            <a:extLst>
              <a:ext uri="{FF2B5EF4-FFF2-40B4-BE49-F238E27FC236}">
                <a16:creationId xmlns:a16="http://schemas.microsoft.com/office/drawing/2014/main" id="{4E45059A-AC35-3C4C-BB6C-8173198F6B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3605272" y="3392432"/>
            <a:ext cx="648079" cy="648079"/>
          </a:xfrm>
          <a:prstGeom prst="rect">
            <a:avLst/>
          </a:prstGeom>
        </p:spPr>
      </p:pic>
      <p:pic>
        <p:nvPicPr>
          <p:cNvPr id="15" name="Grafik 14" descr="Papier Silhouette">
            <a:extLst>
              <a:ext uri="{FF2B5EF4-FFF2-40B4-BE49-F238E27FC236}">
                <a16:creationId xmlns:a16="http://schemas.microsoft.com/office/drawing/2014/main" id="{9CEF780F-C03B-CD49-9981-2DD1EB997D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7286">
            <a:off x="3605272" y="1900075"/>
            <a:ext cx="648079" cy="648079"/>
          </a:xfrm>
          <a:prstGeom prst="rect">
            <a:avLst/>
          </a:prstGeom>
        </p:spPr>
      </p:pic>
      <p:cxnSp>
        <p:nvCxnSpPr>
          <p:cNvPr id="16" name="Gerade Verbindung mit Pfeil 15">
            <a:extLst>
              <a:ext uri="{FF2B5EF4-FFF2-40B4-BE49-F238E27FC236}">
                <a16:creationId xmlns:a16="http://schemas.microsoft.com/office/drawing/2014/main" id="{D259F95E-BCAD-6942-A1D6-5C5D6BAA207E}"/>
              </a:ext>
            </a:extLst>
          </p:cNvPr>
          <p:cNvCxnSpPr>
            <a:cxnSpLocks/>
          </p:cNvCxnSpPr>
          <p:nvPr/>
        </p:nvCxnSpPr>
        <p:spPr bwMode="auto">
          <a:xfrm flipV="1">
            <a:off x="1436993" y="2497644"/>
            <a:ext cx="2084325" cy="1165711"/>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A90B2938-A6B3-764D-9A7F-711F0207B4BA}"/>
              </a:ext>
            </a:extLst>
          </p:cNvPr>
          <p:cNvCxnSpPr>
            <a:cxnSpLocks/>
          </p:cNvCxnSpPr>
          <p:nvPr/>
        </p:nvCxnSpPr>
        <p:spPr bwMode="auto">
          <a:xfrm>
            <a:off x="1436993" y="3663352"/>
            <a:ext cx="2084325" cy="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BD47F258-8D53-1B4A-8861-27DE101C0C80}"/>
              </a:ext>
            </a:extLst>
          </p:cNvPr>
          <p:cNvCxnSpPr>
            <a:cxnSpLocks/>
          </p:cNvCxnSpPr>
          <p:nvPr/>
        </p:nvCxnSpPr>
        <p:spPr bwMode="auto">
          <a:xfrm>
            <a:off x="1436993" y="3663352"/>
            <a:ext cx="2084325" cy="143296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9" name="Abgerundete rechteckige Legende 18">
            <a:extLst>
              <a:ext uri="{FF2B5EF4-FFF2-40B4-BE49-F238E27FC236}">
                <a16:creationId xmlns:a16="http://schemas.microsoft.com/office/drawing/2014/main" id="{5DE22A9E-9798-3940-8FE7-FA18A643F2B2}"/>
              </a:ext>
            </a:extLst>
          </p:cNvPr>
          <p:cNvSpPr/>
          <p:nvPr/>
        </p:nvSpPr>
        <p:spPr bwMode="auto">
          <a:xfrm rot="10800000">
            <a:off x="4625335" y="5564253"/>
            <a:ext cx="1056262" cy="354230"/>
          </a:xfrm>
          <a:prstGeom prst="wedgeRoundRectCallout">
            <a:avLst>
              <a:gd name="adj1" fmla="val -24520"/>
              <a:gd name="adj2" fmla="val 74537"/>
              <a:gd name="adj3" fmla="val 16667"/>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0" name="Abgerundete rechteckige Legende 19">
            <a:extLst>
              <a:ext uri="{FF2B5EF4-FFF2-40B4-BE49-F238E27FC236}">
                <a16:creationId xmlns:a16="http://schemas.microsoft.com/office/drawing/2014/main" id="{1BD36FE8-5F1B-A644-928E-ED32259681A8}"/>
              </a:ext>
            </a:extLst>
          </p:cNvPr>
          <p:cNvSpPr/>
          <p:nvPr/>
        </p:nvSpPr>
        <p:spPr bwMode="auto">
          <a:xfrm rot="10800000">
            <a:off x="4620411" y="4127495"/>
            <a:ext cx="1056262" cy="354230"/>
          </a:xfrm>
          <a:prstGeom prst="wedgeRoundRectCallout">
            <a:avLst>
              <a:gd name="adj1" fmla="val -24520"/>
              <a:gd name="adj2" fmla="val 74537"/>
              <a:gd name="adj3" fmla="val 16667"/>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1" name="Abgerundete rechteckige Legende 20">
            <a:extLst>
              <a:ext uri="{FF2B5EF4-FFF2-40B4-BE49-F238E27FC236}">
                <a16:creationId xmlns:a16="http://schemas.microsoft.com/office/drawing/2014/main" id="{E3F18BFF-DF63-FE40-A367-E8E18C58E2C7}"/>
              </a:ext>
            </a:extLst>
          </p:cNvPr>
          <p:cNvSpPr/>
          <p:nvPr/>
        </p:nvSpPr>
        <p:spPr bwMode="auto">
          <a:xfrm rot="10800000">
            <a:off x="4620410" y="2692032"/>
            <a:ext cx="1056262" cy="354230"/>
          </a:xfrm>
          <a:prstGeom prst="wedgeRoundRectCallout">
            <a:avLst>
              <a:gd name="adj1" fmla="val -24520"/>
              <a:gd name="adj2" fmla="val 74537"/>
              <a:gd name="adj3" fmla="val 16667"/>
            </a:avLst>
          </a:pr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7" name="Textfeld 36">
            <a:extLst>
              <a:ext uri="{FF2B5EF4-FFF2-40B4-BE49-F238E27FC236}">
                <a16:creationId xmlns:a16="http://schemas.microsoft.com/office/drawing/2014/main" id="{B2E90A40-565A-9B43-A10B-2252D41D99DE}"/>
              </a:ext>
            </a:extLst>
          </p:cNvPr>
          <p:cNvSpPr txBox="1"/>
          <p:nvPr/>
        </p:nvSpPr>
        <p:spPr>
          <a:xfrm>
            <a:off x="609843" y="1855855"/>
            <a:ext cx="1654299" cy="287130"/>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Sample </a:t>
            </a:r>
            <a:r>
              <a:rPr lang="de-DE" dirty="0" err="1">
                <a:latin typeface="IBM Plex Sans Light" panose="020B0403050203000203" pitchFamily="34" charset="0"/>
                <a:ea typeface="IBM Plex Sans" charset="0"/>
                <a:cs typeface="IBM Plex Sans" charset="0"/>
              </a:rPr>
              <a:t>strategy</a:t>
            </a:r>
            <a:endParaRPr lang="de-DE" dirty="0">
              <a:latin typeface="IBM Plex Sans Light" panose="020B0403050203000203" pitchFamily="34" charset="0"/>
              <a:ea typeface="IBM Plex Sans" charset="0"/>
              <a:cs typeface="IBM Plex Sans" charset="0"/>
            </a:endParaRPr>
          </a:p>
        </p:txBody>
      </p:sp>
      <p:sp>
        <p:nvSpPr>
          <p:cNvPr id="38" name="Textfeld 37">
            <a:extLst>
              <a:ext uri="{FF2B5EF4-FFF2-40B4-BE49-F238E27FC236}">
                <a16:creationId xmlns:a16="http://schemas.microsoft.com/office/drawing/2014/main" id="{F2F332AB-4247-A343-B729-1CAFD757A46D}"/>
              </a:ext>
            </a:extLst>
          </p:cNvPr>
          <p:cNvSpPr txBox="1"/>
          <p:nvPr/>
        </p:nvSpPr>
        <p:spPr>
          <a:xfrm>
            <a:off x="3769979" y="5116191"/>
            <a:ext cx="532435" cy="127599"/>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sz="800" dirty="0">
                <a:latin typeface="IBM Plex Sans Light" panose="020B0403050203000203" pitchFamily="34" charset="0"/>
                <a:ea typeface="IBM Plex Sans" charset="0"/>
                <a:cs typeface="IBM Plex Sans" charset="0"/>
              </a:rPr>
              <a:t>Color</a:t>
            </a:r>
          </a:p>
        </p:txBody>
      </p:sp>
      <p:sp>
        <p:nvSpPr>
          <p:cNvPr id="39" name="Textfeld 38">
            <a:extLst>
              <a:ext uri="{FF2B5EF4-FFF2-40B4-BE49-F238E27FC236}">
                <a16:creationId xmlns:a16="http://schemas.microsoft.com/office/drawing/2014/main" id="{9E8F73F5-A153-344D-918D-4CA31A11FD9A}"/>
              </a:ext>
            </a:extLst>
          </p:cNvPr>
          <p:cNvSpPr txBox="1"/>
          <p:nvPr/>
        </p:nvSpPr>
        <p:spPr>
          <a:xfrm>
            <a:off x="3748754" y="3563267"/>
            <a:ext cx="532435" cy="263021"/>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sz="800" dirty="0">
                <a:latin typeface="IBM Plex Sans Light" panose="020B0403050203000203" pitchFamily="34" charset="0"/>
                <a:ea typeface="IBM Plex Sans" charset="0"/>
                <a:cs typeface="IBM Plex Sans" charset="0"/>
              </a:rPr>
              <a:t>Color </a:t>
            </a:r>
            <a:r>
              <a:rPr lang="de-DE" sz="800" dirty="0" err="1">
                <a:latin typeface="IBM Plex Sans Light" panose="020B0403050203000203" pitchFamily="34" charset="0"/>
                <a:ea typeface="IBM Plex Sans" charset="0"/>
                <a:cs typeface="IBM Plex Sans" charset="0"/>
              </a:rPr>
              <a:t>or</a:t>
            </a:r>
            <a:r>
              <a:rPr lang="de-DE" sz="800" dirty="0">
                <a:latin typeface="IBM Plex Sans Light" panose="020B0403050203000203" pitchFamily="34" charset="0"/>
                <a:ea typeface="IBM Plex Sans" charset="0"/>
                <a:cs typeface="IBM Plex Sans" charset="0"/>
              </a:rPr>
              <a:t> </a:t>
            </a:r>
            <a:r>
              <a:rPr lang="de-DE" sz="800" dirty="0" err="1">
                <a:latin typeface="IBM Plex Sans Light" panose="020B0403050203000203" pitchFamily="34" charset="0"/>
                <a:ea typeface="IBM Plex Sans" charset="0"/>
                <a:cs typeface="IBM Plex Sans" charset="0"/>
              </a:rPr>
              <a:t>shape</a:t>
            </a:r>
            <a:r>
              <a:rPr lang="de-DE" sz="800" dirty="0">
                <a:latin typeface="IBM Plex Sans Light" panose="020B0403050203000203" pitchFamily="34" charset="0"/>
                <a:ea typeface="IBM Plex Sans" charset="0"/>
                <a:cs typeface="IBM Plex Sans" charset="0"/>
              </a:rPr>
              <a:t>?</a:t>
            </a:r>
          </a:p>
        </p:txBody>
      </p:sp>
      <p:sp>
        <p:nvSpPr>
          <p:cNvPr id="41" name="Oval 40">
            <a:extLst>
              <a:ext uri="{FF2B5EF4-FFF2-40B4-BE49-F238E27FC236}">
                <a16:creationId xmlns:a16="http://schemas.microsoft.com/office/drawing/2014/main" id="{2B2BED5E-4345-CC4B-BA29-D79662EEED6D}"/>
              </a:ext>
            </a:extLst>
          </p:cNvPr>
          <p:cNvSpPr>
            <a:spLocks/>
          </p:cNvSpPr>
          <p:nvPr/>
        </p:nvSpPr>
        <p:spPr bwMode="auto">
          <a:xfrm>
            <a:off x="4790560" y="4214610"/>
            <a:ext cx="180000" cy="18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2" name="Stern mit 5 Zacken 41">
            <a:extLst>
              <a:ext uri="{FF2B5EF4-FFF2-40B4-BE49-F238E27FC236}">
                <a16:creationId xmlns:a16="http://schemas.microsoft.com/office/drawing/2014/main" id="{6CD1E6C1-4F53-C24D-A161-4B5503D55AAC}"/>
              </a:ext>
            </a:extLst>
          </p:cNvPr>
          <p:cNvSpPr>
            <a:spLocks noChangeAspect="1"/>
          </p:cNvSpPr>
          <p:nvPr/>
        </p:nvSpPr>
        <p:spPr bwMode="auto">
          <a:xfrm>
            <a:off x="5290524" y="4187077"/>
            <a:ext cx="216000" cy="216000"/>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6" name="Oval 45">
            <a:extLst>
              <a:ext uri="{FF2B5EF4-FFF2-40B4-BE49-F238E27FC236}">
                <a16:creationId xmlns:a16="http://schemas.microsoft.com/office/drawing/2014/main" id="{BCD06BCB-D092-9A47-8471-74FC0E75F49F}"/>
              </a:ext>
            </a:extLst>
          </p:cNvPr>
          <p:cNvSpPr>
            <a:spLocks/>
          </p:cNvSpPr>
          <p:nvPr/>
        </p:nvSpPr>
        <p:spPr bwMode="auto">
          <a:xfrm>
            <a:off x="5303909" y="5659091"/>
            <a:ext cx="180000" cy="18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7" name="Oval 46">
            <a:extLst>
              <a:ext uri="{FF2B5EF4-FFF2-40B4-BE49-F238E27FC236}">
                <a16:creationId xmlns:a16="http://schemas.microsoft.com/office/drawing/2014/main" id="{0F673088-6568-4444-8FBB-DDA8FFBAEB9E}"/>
              </a:ext>
            </a:extLst>
          </p:cNvPr>
          <p:cNvSpPr>
            <a:spLocks/>
          </p:cNvSpPr>
          <p:nvPr/>
        </p:nvSpPr>
        <p:spPr bwMode="auto">
          <a:xfrm>
            <a:off x="4849520" y="5659091"/>
            <a:ext cx="180000" cy="18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0" name="Textfeld 49">
            <a:extLst>
              <a:ext uri="{FF2B5EF4-FFF2-40B4-BE49-F238E27FC236}">
                <a16:creationId xmlns:a16="http://schemas.microsoft.com/office/drawing/2014/main" id="{2B76B285-0A59-4648-957E-0D7177614BFD}"/>
              </a:ext>
            </a:extLst>
          </p:cNvPr>
          <p:cNvSpPr txBox="1"/>
          <p:nvPr/>
        </p:nvSpPr>
        <p:spPr>
          <a:xfrm>
            <a:off x="5133437" y="5685053"/>
            <a:ext cx="532435" cy="127599"/>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sz="800" dirty="0" err="1">
                <a:latin typeface="IBM Plex Sans Light" panose="020B0403050203000203" pitchFamily="34" charset="0"/>
                <a:ea typeface="IBM Plex Sans" charset="0"/>
                <a:cs typeface="IBM Plex Sans" charset="0"/>
              </a:rPr>
              <a:t>or</a:t>
            </a:r>
            <a:endParaRPr lang="de-DE" sz="800" dirty="0">
              <a:latin typeface="IBM Plex Sans Light" panose="020B0403050203000203" pitchFamily="34" charset="0"/>
              <a:ea typeface="IBM Plex Sans" charset="0"/>
              <a:cs typeface="IBM Plex Sans" charset="0"/>
            </a:endParaRPr>
          </a:p>
        </p:txBody>
      </p:sp>
      <p:sp>
        <p:nvSpPr>
          <p:cNvPr id="51" name="Textfeld 50">
            <a:extLst>
              <a:ext uri="{FF2B5EF4-FFF2-40B4-BE49-F238E27FC236}">
                <a16:creationId xmlns:a16="http://schemas.microsoft.com/office/drawing/2014/main" id="{723C7F95-90D5-B54E-9D50-8C78D622F4F0}"/>
              </a:ext>
            </a:extLst>
          </p:cNvPr>
          <p:cNvSpPr txBox="1"/>
          <p:nvPr/>
        </p:nvSpPr>
        <p:spPr>
          <a:xfrm>
            <a:off x="3748754" y="2056678"/>
            <a:ext cx="532435" cy="263021"/>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sz="800" dirty="0">
                <a:latin typeface="IBM Plex Sans Light" panose="020B0403050203000203" pitchFamily="34" charset="0"/>
                <a:ea typeface="IBM Plex Sans" charset="0"/>
                <a:cs typeface="IBM Plex Sans" charset="0"/>
              </a:rPr>
              <a:t>Color </a:t>
            </a:r>
            <a:r>
              <a:rPr lang="de-DE" sz="800" dirty="0" err="1">
                <a:latin typeface="IBM Plex Sans Light" panose="020B0403050203000203" pitchFamily="34" charset="0"/>
                <a:ea typeface="IBM Plex Sans" charset="0"/>
                <a:cs typeface="IBM Plex Sans" charset="0"/>
              </a:rPr>
              <a:t>or</a:t>
            </a:r>
            <a:r>
              <a:rPr lang="de-DE" sz="800" dirty="0">
                <a:latin typeface="IBM Plex Sans Light" panose="020B0403050203000203" pitchFamily="34" charset="0"/>
                <a:ea typeface="IBM Plex Sans" charset="0"/>
                <a:cs typeface="IBM Plex Sans" charset="0"/>
              </a:rPr>
              <a:t> </a:t>
            </a:r>
            <a:r>
              <a:rPr lang="de-DE" sz="800" dirty="0" err="1">
                <a:latin typeface="IBM Plex Sans Light" panose="020B0403050203000203" pitchFamily="34" charset="0"/>
                <a:ea typeface="IBM Plex Sans" charset="0"/>
                <a:cs typeface="IBM Plex Sans" charset="0"/>
              </a:rPr>
              <a:t>shape</a:t>
            </a:r>
            <a:r>
              <a:rPr lang="de-DE" sz="800" dirty="0">
                <a:latin typeface="IBM Plex Sans Light" panose="020B0403050203000203" pitchFamily="34" charset="0"/>
                <a:ea typeface="IBM Plex Sans" charset="0"/>
                <a:cs typeface="IBM Plex Sans" charset="0"/>
              </a:rPr>
              <a:t>?</a:t>
            </a:r>
          </a:p>
        </p:txBody>
      </p:sp>
      <p:pic>
        <p:nvPicPr>
          <p:cNvPr id="54" name="Grafik 53" descr="Blitz mit einfarbiger Füllung">
            <a:extLst>
              <a:ext uri="{FF2B5EF4-FFF2-40B4-BE49-F238E27FC236}">
                <a16:creationId xmlns:a16="http://schemas.microsoft.com/office/drawing/2014/main" id="{D7C2819C-9E79-9F42-80BD-9A176F7714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4665" y="4842157"/>
            <a:ext cx="914400" cy="914400"/>
          </a:xfrm>
          <a:prstGeom prst="rect">
            <a:avLst/>
          </a:prstGeom>
        </p:spPr>
      </p:pic>
      <p:sp>
        <p:nvSpPr>
          <p:cNvPr id="55" name="Textfeld 54">
            <a:extLst>
              <a:ext uri="{FF2B5EF4-FFF2-40B4-BE49-F238E27FC236}">
                <a16:creationId xmlns:a16="http://schemas.microsoft.com/office/drawing/2014/main" id="{D24E6C39-9BF3-AE4B-9886-F9751A202751}"/>
              </a:ext>
            </a:extLst>
          </p:cNvPr>
          <p:cNvSpPr txBox="1"/>
          <p:nvPr/>
        </p:nvSpPr>
        <p:spPr>
          <a:xfrm>
            <a:off x="6814499" y="1439848"/>
            <a:ext cx="4938652" cy="4953536"/>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As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want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game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three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agree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with</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strategy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shown</a:t>
            </a:r>
            <a:r>
              <a:rPr lang="de-DE" dirty="0">
                <a:latin typeface="IBM Plex Sans Light" panose="020B0403050203000203" pitchFamily="34" charset="0"/>
                <a:ea typeface="IBM Plex Sans" charset="0"/>
                <a:cs typeface="IBM Plex Sans" charset="0"/>
              </a:rPr>
              <a:t> on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left</a:t>
            </a:r>
            <a:r>
              <a:rPr lang="de-DE" dirty="0">
                <a:latin typeface="IBM Plex Sans Light" panose="020B0403050203000203" pitchFamily="34" charset="0"/>
                <a:ea typeface="IBM Plex Sans" charset="0"/>
                <a:cs typeface="IBM Plex Sans" charset="0"/>
              </a:rPr>
              <a:t>.</a:t>
            </a:r>
          </a:p>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But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quickly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recognize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third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asked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player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has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problem</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he/</a:t>
            </a:r>
            <a:r>
              <a:rPr lang="de-DE" dirty="0" err="1">
                <a:latin typeface="IBM Plex Sans Light" panose="020B0403050203000203" pitchFamily="34" charset="0"/>
                <a:ea typeface="IBM Plex Sans" charset="0"/>
                <a:cs typeface="IBM Plex Sans" charset="0"/>
              </a:rPr>
              <a:t>she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doesn‘t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know</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others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were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asked</a:t>
            </a:r>
            <a:r>
              <a:rPr lang="de-DE" dirty="0">
                <a:latin typeface="IBM Plex Sans Light" panose="020B0403050203000203" pitchFamily="34" charset="0"/>
                <a:ea typeface="IBM Plex Sans" charset="0"/>
                <a:cs typeface="IBM Plex Sans" charset="0"/>
              </a:rPr>
              <a:t>.</a:t>
            </a:r>
          </a:p>
          <a:p>
            <a:pPr algn="l">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If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were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asked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color</a:t>
            </a:r>
            <a:r>
              <a:rPr lang="de-DE" dirty="0">
                <a:latin typeface="IBM Plex Sans Light" panose="020B0403050203000203" pitchFamily="34" charset="0"/>
                <a:ea typeface="IBM Plex Sans" charset="0"/>
                <a:cs typeface="IBM Plex Sans" charset="0"/>
              </a:rPr>
              <a:t> he/</a:t>
            </a:r>
            <a:r>
              <a:rPr lang="de-DE" dirty="0" err="1">
                <a:latin typeface="IBM Plex Sans Light" panose="020B0403050203000203" pitchFamily="34" charset="0"/>
                <a:ea typeface="IBM Plex Sans" charset="0"/>
                <a:cs typeface="IBM Plex Sans" charset="0"/>
              </a:rPr>
              <a:t>she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needs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answer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blue</a:t>
            </a:r>
            <a:r>
              <a:rPr lang="de-DE" dirty="0">
                <a:latin typeface="IBM Plex Sans Light" panose="020B0403050203000203" pitchFamily="34" charset="0"/>
                <a:ea typeface="IBM Plex Sans" charset="0"/>
                <a:cs typeface="IBM Plex Sans" charset="0"/>
              </a:rPr>
              <a:t>, but </a:t>
            </a:r>
            <a:r>
              <a:rPr lang="de-DE" dirty="0" err="1">
                <a:latin typeface="IBM Plex Sans Light" panose="020B0403050203000203" pitchFamily="34" charset="0"/>
                <a:ea typeface="IBM Plex Sans" charset="0"/>
                <a:cs typeface="IBM Plex Sans" charset="0"/>
              </a:rPr>
              <a:t>if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were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asked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shape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his</a:t>
            </a:r>
            <a:r>
              <a:rPr lang="de-DE" dirty="0">
                <a:latin typeface="IBM Plex Sans Light" panose="020B0403050203000203" pitchFamily="34" charset="0"/>
                <a:ea typeface="IBM Plex Sans" charset="0"/>
                <a:cs typeface="IBM Plex Sans" charset="0"/>
              </a:rPr>
              <a:t>/her </a:t>
            </a:r>
            <a:r>
              <a:rPr lang="de-DE" dirty="0" err="1">
                <a:latin typeface="IBM Plex Sans Light" panose="020B0403050203000203" pitchFamily="34" charset="0"/>
                <a:ea typeface="IBM Plex Sans" charset="0"/>
                <a:cs typeface="IBM Plex Sans" charset="0"/>
              </a:rPr>
              <a:t>answer</a:t>
            </a:r>
            <a:r>
              <a:rPr lang="de-DE" dirty="0">
                <a:latin typeface="IBM Plex Sans Light" panose="020B0403050203000203" pitchFamily="34" charset="0"/>
                <a:ea typeface="IBM Plex Sans" charset="0"/>
                <a:cs typeface="IBM Plex Sans" charset="0"/>
              </a:rPr>
              <a:t> must </a:t>
            </a:r>
            <a:r>
              <a:rPr lang="de-DE" dirty="0" err="1">
                <a:latin typeface="IBM Plex Sans Light" panose="020B0403050203000203" pitchFamily="34" charset="0"/>
                <a:ea typeface="IBM Plex Sans" charset="0"/>
                <a:cs typeface="IBM Plex Sans" charset="0"/>
              </a:rPr>
              <a:t>be</a:t>
            </a:r>
            <a:r>
              <a:rPr lang="de-DE" dirty="0">
                <a:latin typeface="IBM Plex Sans Light" panose="020B0403050203000203" pitchFamily="34" charset="0"/>
                <a:ea typeface="IBM Plex Sans" charset="0"/>
                <a:cs typeface="IBM Plex Sans" charset="0"/>
              </a:rPr>
              <a:t> red.</a:t>
            </a:r>
          </a:p>
          <a:p>
            <a:pPr algn="l">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Let‘s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say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pre-agreed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third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player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should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always</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answer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with</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red</a:t>
            </a:r>
            <a:r>
              <a:rPr lang="de-DE" dirty="0">
                <a:latin typeface="IBM Plex Sans Light" panose="020B0403050203000203" pitchFamily="34" charset="0"/>
                <a:ea typeface="IBM Plex Sans" charset="0"/>
                <a:cs typeface="IBM Plex Sans" charset="0"/>
              </a:rPr>
              <a:t> – </a:t>
            </a:r>
            <a:r>
              <a:rPr lang="de-DE" dirty="0" err="1">
                <a:latin typeface="IBM Plex Sans Light" panose="020B0403050203000203" pitchFamily="34" charset="0"/>
                <a:ea typeface="IBM Plex Sans" charset="0"/>
                <a:cs typeface="IBM Plex Sans" charset="0"/>
              </a:rPr>
              <a:t>then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win</a:t>
            </a:r>
            <a:r>
              <a:rPr lang="de-DE" dirty="0">
                <a:latin typeface="IBM Plex Sans Light" panose="020B0403050203000203" pitchFamily="34" charset="0"/>
                <a:ea typeface="IBM Plex Sans" charset="0"/>
                <a:cs typeface="IBM Plex Sans" charset="0"/>
              </a:rPr>
              <a:t> just in 3/4 </a:t>
            </a:r>
            <a:r>
              <a:rPr lang="de-DE" dirty="0" err="1">
                <a:latin typeface="IBM Plex Sans Light" panose="020B0403050203000203" pitchFamily="34" charset="0"/>
                <a:ea typeface="IBM Plex Sans" charset="0"/>
                <a:cs typeface="IBM Plex Sans" charset="0"/>
              </a:rPr>
              <a:t>cases</a:t>
            </a:r>
            <a:r>
              <a:rPr lang="de-DE" dirty="0">
                <a:latin typeface="IBM Plex Sans Light" panose="020B0403050203000203" pitchFamily="34" charset="0"/>
                <a:ea typeface="IBM Plex Sans" charset="0"/>
                <a:cs typeface="IBM Plex Sans" charset="0"/>
              </a:rPr>
              <a:t>.</a:t>
            </a:r>
          </a:p>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Thus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probability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with</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strategy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is</a:t>
            </a:r>
            <a:r>
              <a:rPr lang="de-DE" dirty="0">
                <a:latin typeface="IBM Plex Sans Light" panose="020B0403050203000203" pitchFamily="34" charset="0"/>
                <a:ea typeface="IBM Plex Sans" charset="0"/>
                <a:cs typeface="IBM Plex Sans" charset="0"/>
              </a:rPr>
              <a:t> 75% </a:t>
            </a:r>
            <a:r>
              <a:rPr lang="de-DE" dirty="0" err="1">
                <a:latin typeface="IBM Plex Sans Light" panose="020B0403050203000203" pitchFamily="34" charset="0"/>
                <a:ea typeface="IBM Plex Sans" charset="0"/>
                <a:cs typeface="IBM Plex Sans" charset="0"/>
              </a:rPr>
              <a:t>and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wonder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is</a:t>
            </a:r>
            <a:r>
              <a:rPr lang="de-DE" dirty="0">
                <a:latin typeface="IBM Plex Sans Light" panose="020B0403050203000203" pitchFamily="34" charset="0"/>
                <a:ea typeface="IBM Plex Sans" charset="0"/>
                <a:cs typeface="IBM Plex Sans" charset="0"/>
              </a:rPr>
              <a:t> a </a:t>
            </a:r>
            <a:r>
              <a:rPr lang="de-DE" dirty="0" err="1">
                <a:latin typeface="IBM Plex Sans Light" panose="020B0403050203000203" pitchFamily="34" charset="0"/>
                <a:ea typeface="IBM Plex Sans" charset="0"/>
                <a:cs typeface="IBM Plex Sans" charset="0"/>
              </a:rPr>
              <a:t>chance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find </a:t>
            </a:r>
            <a:r>
              <a:rPr lang="de-DE" dirty="0" err="1">
                <a:latin typeface="IBM Plex Sans Light" panose="020B0403050203000203" pitchFamily="34" charset="0"/>
                <a:ea typeface="IBM Plex Sans" charset="0"/>
                <a:cs typeface="IBM Plex Sans" charset="0"/>
              </a:rPr>
              <a:t>another</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one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with</a:t>
            </a:r>
            <a:r>
              <a:rPr lang="de-DE" dirty="0">
                <a:latin typeface="IBM Plex Sans Light" panose="020B0403050203000203" pitchFamily="34" charset="0"/>
                <a:ea typeface="IBM Plex Sans" charset="0"/>
                <a:cs typeface="IBM Plex Sans" charset="0"/>
              </a:rPr>
              <a:t> 100% </a:t>
            </a:r>
            <a:r>
              <a:rPr lang="de-DE" dirty="0" err="1">
                <a:latin typeface="IBM Plex Sans Light" panose="020B0403050203000203" pitchFamily="34" charset="0"/>
                <a:ea typeface="IBM Plex Sans" charset="0"/>
                <a:cs typeface="IBM Plex Sans" charset="0"/>
              </a:rPr>
              <a:t>winning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probability</a:t>
            </a:r>
            <a:r>
              <a:rPr lang="de-DE" dirty="0">
                <a:latin typeface="IBM Plex Sans Light" panose="020B0403050203000203" pitchFamily="34" charset="0"/>
                <a:ea typeface="IBM Plex Sans" charset="0"/>
                <a:cs typeface="IBM Plex Sans" charset="0"/>
              </a:rPr>
              <a:t>…</a:t>
            </a:r>
          </a:p>
        </p:txBody>
      </p:sp>
      <p:sp>
        <p:nvSpPr>
          <p:cNvPr id="44" name="Oval 43">
            <a:extLst>
              <a:ext uri="{FF2B5EF4-FFF2-40B4-BE49-F238E27FC236}">
                <a16:creationId xmlns:a16="http://schemas.microsoft.com/office/drawing/2014/main" id="{92CCF1EF-D553-DC48-B354-D5561BA325E4}"/>
              </a:ext>
            </a:extLst>
          </p:cNvPr>
          <p:cNvSpPr>
            <a:spLocks/>
          </p:cNvSpPr>
          <p:nvPr/>
        </p:nvSpPr>
        <p:spPr bwMode="auto">
          <a:xfrm>
            <a:off x="4800294" y="2800869"/>
            <a:ext cx="180000" cy="18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5" name="Stern mit 5 Zacken 44">
            <a:extLst>
              <a:ext uri="{FF2B5EF4-FFF2-40B4-BE49-F238E27FC236}">
                <a16:creationId xmlns:a16="http://schemas.microsoft.com/office/drawing/2014/main" id="{503E9EB5-A1BB-2343-8678-C092773766E8}"/>
              </a:ext>
            </a:extLst>
          </p:cNvPr>
          <p:cNvSpPr>
            <a:spLocks noChangeAspect="1"/>
          </p:cNvSpPr>
          <p:nvPr/>
        </p:nvSpPr>
        <p:spPr bwMode="auto">
          <a:xfrm>
            <a:off x="5300258" y="2773336"/>
            <a:ext cx="216000" cy="216000"/>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755529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E76A9FC-08AF-0243-B6F9-6C12BB4C9839}"/>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63E91D2F-5573-5740-8C1B-437397279B3B}"/>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4" name="Textplatzhalter 5">
            <a:extLst>
              <a:ext uri="{FF2B5EF4-FFF2-40B4-BE49-F238E27FC236}">
                <a16:creationId xmlns:a16="http://schemas.microsoft.com/office/drawing/2014/main" id="{5A0951C4-B801-6648-8527-645B1250A781}"/>
              </a:ext>
            </a:extLst>
          </p:cNvPr>
          <p:cNvSpPr txBox="1">
            <a:spLocks/>
          </p:cNvSpPr>
          <p:nvPr/>
        </p:nvSpPr>
        <p:spPr>
          <a:xfrm>
            <a:off x="292608" y="231648"/>
            <a:ext cx="5691504"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err="1">
                <a:latin typeface="IBM Plex Sans Light" panose="020B0403050203000203" pitchFamily="34" charset="0"/>
              </a:rPr>
              <a:t>Mathematical</a:t>
            </a:r>
            <a:r>
              <a:rPr lang="de-DE" sz="4000" kern="0" dirty="0">
                <a:latin typeface="IBM Plex Sans Light" panose="020B0403050203000203" pitchFamily="34" charset="0"/>
              </a:rPr>
              <a:t> </a:t>
            </a:r>
            <a:r>
              <a:rPr lang="de-DE" sz="4000" kern="0" dirty="0" err="1">
                <a:latin typeface="IBM Plex Sans Light" panose="020B0403050203000203" pitchFamily="34" charset="0"/>
              </a:rPr>
              <a:t>approach</a:t>
            </a:r>
            <a:r>
              <a:rPr lang="de-DE" sz="4000" kern="0" dirty="0">
                <a:latin typeface="IBM Plex Sans Light" panose="020B0403050203000203" pitchFamily="34" charset="0"/>
              </a:rPr>
              <a:t> </a:t>
            </a:r>
            <a:r>
              <a:rPr lang="de-DE" sz="2000" kern="0" dirty="0">
                <a:latin typeface="IBM Plex Sans Light" panose="020B0403050203000203" pitchFamily="34" charset="0"/>
              </a:rPr>
              <a:t> </a:t>
            </a:r>
            <a:r>
              <a:rPr lang="de-DE" sz="1800" kern="0" dirty="0" err="1">
                <a:latin typeface="IBM Plex Sans Light" panose="020B0403050203000203" pitchFamily="34" charset="0"/>
              </a:rPr>
              <a:t>to</a:t>
            </a:r>
            <a:r>
              <a:rPr lang="de-DE" sz="1800" kern="0" dirty="0">
                <a:latin typeface="IBM Plex Sans Light" panose="020B0403050203000203" pitchFamily="34" charset="0"/>
              </a:rPr>
              <a:t> find a </a:t>
            </a:r>
            <a:r>
              <a:rPr lang="de-DE" sz="1800" kern="0" dirty="0" err="1">
                <a:latin typeface="IBM Plex Sans Light" panose="020B0403050203000203" pitchFamily="34" charset="0"/>
              </a:rPr>
              <a:t>pre-agreed</a:t>
            </a:r>
            <a:r>
              <a:rPr lang="de-DE" sz="1800" kern="0" dirty="0">
                <a:latin typeface="IBM Plex Sans Light" panose="020B0403050203000203" pitchFamily="34" charset="0"/>
              </a:rPr>
              <a:t> 100% </a:t>
            </a:r>
            <a:r>
              <a:rPr lang="de-DE" sz="1800" kern="0" dirty="0" err="1">
                <a:latin typeface="IBM Plex Sans Light" panose="020B0403050203000203" pitchFamily="34" charset="0"/>
              </a:rPr>
              <a:t>winning</a:t>
            </a:r>
            <a:r>
              <a:rPr lang="de-DE" sz="1800" kern="0" dirty="0">
                <a:latin typeface="IBM Plex Sans Light" panose="020B0403050203000203" pitchFamily="34" charset="0"/>
              </a:rPr>
              <a:t> </a:t>
            </a:r>
            <a:r>
              <a:rPr lang="de-DE" sz="1800" kern="0" dirty="0" err="1">
                <a:latin typeface="IBM Plex Sans Light" panose="020B0403050203000203" pitchFamily="34" charset="0"/>
              </a:rPr>
              <a:t>strategy</a:t>
            </a:r>
            <a:r>
              <a:rPr lang="de-DE" sz="1800" kern="0" dirty="0">
                <a:latin typeface="IBM Plex Sans Light" panose="020B0403050203000203" pitchFamily="34" charset="0"/>
              </a:rPr>
              <a:t> </a:t>
            </a:r>
            <a:endParaRPr lang="de-DE" sz="2000" kern="0" dirty="0">
              <a:latin typeface="IBM Plex Sans Light" panose="020B0403050203000203" pitchFamily="34" charset="0"/>
            </a:endParaRPr>
          </a:p>
        </p:txBody>
      </p:sp>
      <p:sp>
        <p:nvSpPr>
          <p:cNvPr id="58" name="Textfeld 57">
            <a:extLst>
              <a:ext uri="{FF2B5EF4-FFF2-40B4-BE49-F238E27FC236}">
                <a16:creationId xmlns:a16="http://schemas.microsoft.com/office/drawing/2014/main" id="{ECC56786-B02B-8F45-9A02-831F55544F85}"/>
              </a:ext>
            </a:extLst>
          </p:cNvPr>
          <p:cNvSpPr txBox="1"/>
          <p:nvPr/>
        </p:nvSpPr>
        <p:spPr>
          <a:xfrm>
            <a:off x="394915" y="1818814"/>
            <a:ext cx="1406409" cy="460319"/>
          </a:xfrm>
          <a:prstGeom prst="rect">
            <a:avLst/>
          </a:prstGeom>
          <a:noFill/>
        </p:spPr>
        <p:txBody>
          <a:bodyPr wrap="square" lIns="0" tIns="0" rIns="0" bIns="0" rtlCol="0">
            <a:spAutoFit/>
          </a:bodyPr>
          <a:lstStyle/>
          <a:p>
            <a:pPr algn="l">
              <a:lnSpc>
                <a:spcPct val="110000"/>
              </a:lnSpc>
              <a:spcBef>
                <a:spcPts val="1100"/>
              </a:spcBef>
            </a:pPr>
            <a:r>
              <a:rPr lang="de-DE" sz="1400" dirty="0">
                <a:latin typeface="IBM Plex Sans Light" panose="020B0403050203000203" pitchFamily="34" charset="0"/>
                <a:ea typeface="IBM Plex Sans" charset="0"/>
                <a:cs typeface="IBM Plex Sans" charset="0"/>
              </a:rPr>
              <a:t>A, B, C </a:t>
            </a:r>
            <a:r>
              <a:rPr lang="de-DE" sz="1400" dirty="0" err="1">
                <a:latin typeface="IBM Plex Sans Light" panose="020B0403050203000203" pitchFamily="34" charset="0"/>
                <a:ea typeface="IBM Plex Sans" charset="0"/>
                <a:cs typeface="IBM Plex Sans" charset="0"/>
              </a:rPr>
              <a:t>are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three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players</a:t>
            </a:r>
            <a:r>
              <a:rPr lang="de-DE" sz="1400" dirty="0">
                <a:latin typeface="IBM Plex Sans Light" panose="020B0403050203000203" pitchFamily="34" charset="0"/>
                <a:ea typeface="IBM Plex Sans" charset="0"/>
                <a:cs typeface="IBM Plex Sans" charset="0"/>
              </a:rPr>
              <a:t>:</a:t>
            </a:r>
          </a:p>
        </p:txBody>
      </p:sp>
      <p:sp>
        <p:nvSpPr>
          <p:cNvPr id="59" name="Geschweifte Klammer rechts 58">
            <a:extLst>
              <a:ext uri="{FF2B5EF4-FFF2-40B4-BE49-F238E27FC236}">
                <a16:creationId xmlns:a16="http://schemas.microsoft.com/office/drawing/2014/main" id="{470E2511-B00A-EA4F-B7CF-E3E1EA2A6681}"/>
              </a:ext>
            </a:extLst>
          </p:cNvPr>
          <p:cNvSpPr/>
          <p:nvPr/>
        </p:nvSpPr>
        <p:spPr bwMode="auto">
          <a:xfrm rot="5400000">
            <a:off x="1471995" y="1356556"/>
            <a:ext cx="94238" cy="2248398"/>
          </a:xfrm>
          <a:prstGeom prst="rightBrac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de-DE">
              <a:latin typeface="IBM Plex Sans Light" panose="020B0403050203000203" pitchFamily="34" charset="0"/>
            </a:endParaRPr>
          </a:p>
        </p:txBody>
      </p:sp>
      <p:sp>
        <p:nvSpPr>
          <p:cNvPr id="61" name="Textfeld 60">
            <a:extLst>
              <a:ext uri="{FF2B5EF4-FFF2-40B4-BE49-F238E27FC236}">
                <a16:creationId xmlns:a16="http://schemas.microsoft.com/office/drawing/2014/main" id="{495157EF-15A0-4E49-9F6E-D7FE304FADE1}"/>
              </a:ext>
            </a:extLst>
          </p:cNvPr>
          <p:cNvSpPr txBox="1"/>
          <p:nvPr/>
        </p:nvSpPr>
        <p:spPr>
          <a:xfrm>
            <a:off x="1816759" y="1731931"/>
            <a:ext cx="811119" cy="601383"/>
          </a:xfrm>
          <a:prstGeom prst="rect">
            <a:avLst/>
          </a:prstGeom>
          <a:noFill/>
        </p:spPr>
        <p:txBody>
          <a:bodyPr wrap="none" lIns="0" tIns="0" rIns="0" bIns="0" rtlCol="0">
            <a:spAutoFit/>
          </a:bodyPr>
          <a:lstStyle/>
          <a:p>
            <a:pPr>
              <a:lnSpc>
                <a:spcPct val="110000"/>
              </a:lnSpc>
              <a:spcBef>
                <a:spcPts val="1100"/>
              </a:spcBef>
            </a:pPr>
            <a:r>
              <a:rPr lang="de-DE" sz="1400" dirty="0">
                <a:latin typeface="IBM Plex Sans Light" panose="020B0403050203000203" pitchFamily="34" charset="0"/>
                <a:ea typeface="IBM Plex Sans" charset="0"/>
                <a:cs typeface="IBM Plex Sans" charset="0"/>
              </a:rPr>
              <a:t>X </a:t>
            </a:r>
            <a:r>
              <a:rPr lang="de-DE" sz="1400" dirty="0" err="1">
                <a:latin typeface="IBM Plex Sans Light" panose="020B0403050203000203" pitchFamily="34" charset="0"/>
                <a:ea typeface="IBM Plex Sans" charset="0"/>
                <a:cs typeface="IBM Plex Sans" charset="0"/>
              </a:rPr>
              <a:t>is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color</a:t>
            </a:r>
            <a:endParaRPr lang="de-DE" sz="1400" dirty="0">
              <a:latin typeface="IBM Plex Sans Light" panose="020B0403050203000203" pitchFamily="34" charset="0"/>
              <a:ea typeface="IBM Plex Sans" charset="0"/>
              <a:cs typeface="IBM Plex Sans" charset="0"/>
            </a:endParaRPr>
          </a:p>
          <a:p>
            <a:pPr>
              <a:lnSpc>
                <a:spcPct val="110000"/>
              </a:lnSpc>
              <a:spcBef>
                <a:spcPts val="1100"/>
              </a:spcBef>
            </a:pPr>
            <a:r>
              <a:rPr lang="de-DE" sz="1400" dirty="0">
                <a:latin typeface="IBM Plex Sans Light" panose="020B0403050203000203" pitchFamily="34" charset="0"/>
                <a:ea typeface="IBM Plex Sans" charset="0"/>
                <a:cs typeface="IBM Plex Sans" charset="0"/>
              </a:rPr>
              <a:t>Y </a:t>
            </a:r>
            <a:r>
              <a:rPr lang="de-DE" sz="1400" dirty="0" err="1">
                <a:latin typeface="IBM Plex Sans Light" panose="020B0403050203000203" pitchFamily="34" charset="0"/>
                <a:ea typeface="IBM Plex Sans" charset="0"/>
                <a:cs typeface="IBM Plex Sans" charset="0"/>
              </a:rPr>
              <a:t>is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shape</a:t>
            </a:r>
            <a:endParaRPr lang="de-DE" sz="1400" dirty="0">
              <a:latin typeface="IBM Plex Sans Light" panose="020B0403050203000203" pitchFamily="34" charset="0"/>
              <a:ea typeface="IBM Plex Sans" charset="0"/>
              <a:cs typeface="IBM Plex Sans" charset="0"/>
            </a:endParaRPr>
          </a:p>
        </p:txBody>
      </p:sp>
      <p:sp>
        <p:nvSpPr>
          <p:cNvPr id="62" name="Textfeld 61">
            <a:extLst>
              <a:ext uri="{FF2B5EF4-FFF2-40B4-BE49-F238E27FC236}">
                <a16:creationId xmlns:a16="http://schemas.microsoft.com/office/drawing/2014/main" id="{BBE8C5F1-FC3A-8F4C-B9C1-0152072D8BF2}"/>
              </a:ext>
            </a:extLst>
          </p:cNvPr>
          <p:cNvSpPr txBox="1"/>
          <p:nvPr/>
        </p:nvSpPr>
        <p:spPr>
          <a:xfrm>
            <a:off x="1816759" y="2701175"/>
            <a:ext cx="830356" cy="601383"/>
          </a:xfrm>
          <a:prstGeom prst="rect">
            <a:avLst/>
          </a:prstGeom>
          <a:noFill/>
        </p:spPr>
        <p:txBody>
          <a:bodyPr wrap="none" lIns="0" tIns="0" rIns="0" bIns="0" rtlCol="0">
            <a:spAutoFit/>
          </a:bodyPr>
          <a:lstStyle/>
          <a:p>
            <a:pPr algn="l">
              <a:lnSpc>
                <a:spcPct val="110000"/>
              </a:lnSpc>
              <a:spcBef>
                <a:spcPts val="1100"/>
              </a:spcBef>
            </a:pPr>
            <a:r>
              <a:rPr lang="de-DE" sz="1400" dirty="0">
                <a:latin typeface="IBM Plex Sans Light" panose="020B0403050203000203" pitchFamily="34" charset="0"/>
                <a:ea typeface="IBM Plex Sans" charset="0"/>
                <a:cs typeface="IBM Plex Sans" charset="0"/>
              </a:rPr>
              <a:t>X</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a:t>
            </a:r>
          </a:p>
          <a:p>
            <a:pPr algn="l">
              <a:lnSpc>
                <a:spcPct val="110000"/>
              </a:lnSpc>
              <a:spcBef>
                <a:spcPts val="1100"/>
              </a:spcBef>
            </a:pPr>
            <a:r>
              <a:rPr lang="de-DE" sz="1400" dirty="0">
                <a:latin typeface="IBM Plex Sans Light" panose="020B0403050203000203" pitchFamily="34" charset="0"/>
                <a:ea typeface="IBM Plex Sans" charset="0"/>
                <a:cs typeface="IBM Plex Sans" charset="0"/>
              </a:rPr>
              <a:t>Y</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C</a:t>
            </a:r>
            <a:endParaRPr lang="de-DE" sz="1400" dirty="0">
              <a:latin typeface="IBM Plex Sans Light" panose="020B0403050203000203" pitchFamily="34" charset="0"/>
              <a:ea typeface="IBM Plex Sans" charset="0"/>
              <a:cs typeface="IBM Plex Sans" charset="0"/>
            </a:endParaRPr>
          </a:p>
        </p:txBody>
      </p:sp>
      <p:sp>
        <p:nvSpPr>
          <p:cNvPr id="63" name="Textfeld 62">
            <a:extLst>
              <a:ext uri="{FF2B5EF4-FFF2-40B4-BE49-F238E27FC236}">
                <a16:creationId xmlns:a16="http://schemas.microsoft.com/office/drawing/2014/main" id="{8A40C84E-1A70-DD4F-AF3F-81994C400160}"/>
              </a:ext>
            </a:extLst>
          </p:cNvPr>
          <p:cNvSpPr txBox="1"/>
          <p:nvPr/>
        </p:nvSpPr>
        <p:spPr>
          <a:xfrm>
            <a:off x="394915" y="2890200"/>
            <a:ext cx="923330" cy="223331"/>
          </a:xfrm>
          <a:prstGeom prst="rect">
            <a:avLst/>
          </a:prstGeom>
          <a:noFill/>
        </p:spPr>
        <p:txBody>
          <a:bodyPr wrap="none" lIns="0" tIns="0" rIns="0" bIns="0" rtlCol="0">
            <a:spAutoFit/>
          </a:bodyPr>
          <a:lstStyle/>
          <a:p>
            <a:pPr>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Variables: 	</a:t>
            </a:r>
          </a:p>
        </p:txBody>
      </p:sp>
      <p:cxnSp>
        <p:nvCxnSpPr>
          <p:cNvPr id="64" name="Gerade Verbindung mit Pfeil 63">
            <a:extLst>
              <a:ext uri="{FF2B5EF4-FFF2-40B4-BE49-F238E27FC236}">
                <a16:creationId xmlns:a16="http://schemas.microsoft.com/office/drawing/2014/main" id="{8D66EE51-4AE3-6443-AABC-E94055DEE900}"/>
              </a:ext>
            </a:extLst>
          </p:cNvPr>
          <p:cNvCxnSpPr>
            <a:cxnSpLocks/>
          </p:cNvCxnSpPr>
          <p:nvPr/>
        </p:nvCxnSpPr>
        <p:spPr bwMode="auto">
          <a:xfrm>
            <a:off x="1505247" y="3324626"/>
            <a:ext cx="0" cy="575841"/>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5" name="Textfeld 64">
            <a:extLst>
              <a:ext uri="{FF2B5EF4-FFF2-40B4-BE49-F238E27FC236}">
                <a16:creationId xmlns:a16="http://schemas.microsoft.com/office/drawing/2014/main" id="{2A5C4CC2-E97D-5745-834D-406E43AFE9A1}"/>
              </a:ext>
            </a:extLst>
          </p:cNvPr>
          <p:cNvSpPr txBox="1"/>
          <p:nvPr/>
        </p:nvSpPr>
        <p:spPr>
          <a:xfrm>
            <a:off x="394916" y="4060997"/>
            <a:ext cx="2232957" cy="223331"/>
          </a:xfrm>
          <a:prstGeom prst="rect">
            <a:avLst/>
          </a:prstGeom>
          <a:noFill/>
        </p:spPr>
        <p:txBody>
          <a:bodyPr wrap="square" lIns="0" tIns="0" rIns="0" bIns="0" rtlCol="0">
            <a:spAutoFit/>
          </a:bodyPr>
          <a:lstStyle/>
          <a:p>
            <a:pPr algn="l">
              <a:lnSpc>
                <a:spcPct val="110000"/>
              </a:lnSpc>
              <a:spcBef>
                <a:spcPts val="1100"/>
              </a:spcBef>
            </a:pPr>
            <a:r>
              <a:rPr lang="de-DE" sz="1400" dirty="0" err="1">
                <a:latin typeface="IBM Plex Sans Light" panose="020B0403050203000203" pitchFamily="34" charset="0"/>
                <a:ea typeface="IBM Plex Sans" charset="0"/>
                <a:cs typeface="IBM Plex Sans" charset="0"/>
              </a:rPr>
              <a:t>Each</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can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take</a:t>
            </a:r>
            <a:r>
              <a:rPr lang="de-DE" sz="1400" dirty="0">
                <a:latin typeface="IBM Plex Sans Light" panose="020B0403050203000203" pitchFamily="34" charset="0"/>
                <a:ea typeface="IBM Plex Sans" charset="0"/>
                <a:cs typeface="IBM Plex Sans" charset="0"/>
              </a:rPr>
              <a:t> on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value</a:t>
            </a:r>
            <a:r>
              <a:rPr lang="de-DE" sz="1400" dirty="0">
                <a:latin typeface="IBM Plex Sans Light" panose="020B0403050203000203" pitchFamily="34" charset="0"/>
                <a:ea typeface="IBM Plex Sans" charset="0"/>
                <a:cs typeface="IBM Plex Sans" charset="0"/>
              </a:rPr>
              <a:t>:</a:t>
            </a:r>
          </a:p>
        </p:txBody>
      </p:sp>
      <p:cxnSp>
        <p:nvCxnSpPr>
          <p:cNvPr id="66" name="Gerade Verbindung mit Pfeil 65">
            <a:extLst>
              <a:ext uri="{FF2B5EF4-FFF2-40B4-BE49-F238E27FC236}">
                <a16:creationId xmlns:a16="http://schemas.microsoft.com/office/drawing/2014/main" id="{65ECC0FF-DFE7-7B46-8248-1116B22090F0}"/>
              </a:ext>
            </a:extLst>
          </p:cNvPr>
          <p:cNvCxnSpPr>
            <a:cxnSpLocks/>
          </p:cNvCxnSpPr>
          <p:nvPr/>
        </p:nvCxnSpPr>
        <p:spPr bwMode="auto">
          <a:xfrm flipH="1">
            <a:off x="1098119" y="4386338"/>
            <a:ext cx="328235" cy="9255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9" name="Textfeld 68">
            <a:extLst>
              <a:ext uri="{FF2B5EF4-FFF2-40B4-BE49-F238E27FC236}">
                <a16:creationId xmlns:a16="http://schemas.microsoft.com/office/drawing/2014/main" id="{A14FD44D-6A0D-6145-B296-14583C6A68A1}"/>
              </a:ext>
            </a:extLst>
          </p:cNvPr>
          <p:cNvSpPr txBox="1"/>
          <p:nvPr/>
        </p:nvSpPr>
        <p:spPr>
          <a:xfrm>
            <a:off x="795742" y="4504735"/>
            <a:ext cx="328235" cy="223331"/>
          </a:xfrm>
          <a:prstGeom prst="rect">
            <a:avLst/>
          </a:prstGeom>
          <a:noFill/>
        </p:spPr>
        <p:txBody>
          <a:bodyPr wrap="square" lIns="0" tIns="0" rIns="0" bIns="0" rtlCol="0">
            <a:spAutoFit/>
          </a:bodyPr>
          <a:lstStyle/>
          <a:p>
            <a:pPr algn="l">
              <a:lnSpc>
                <a:spcPct val="110000"/>
              </a:lnSpc>
              <a:spcBef>
                <a:spcPts val="1100"/>
              </a:spcBef>
            </a:pPr>
            <a:r>
              <a:rPr lang="de-DE" sz="1400" dirty="0">
                <a:latin typeface="IBM Plex Sans Light" panose="020B0403050203000203" pitchFamily="34" charset="0"/>
                <a:ea typeface="IBM Plex Sans" charset="0"/>
                <a:cs typeface="IBM Plex Sans" charset="0"/>
              </a:rPr>
              <a:t> 1</a:t>
            </a:r>
          </a:p>
        </p:txBody>
      </p:sp>
      <p:sp>
        <p:nvSpPr>
          <p:cNvPr id="70" name="Textfeld 69">
            <a:extLst>
              <a:ext uri="{FF2B5EF4-FFF2-40B4-BE49-F238E27FC236}">
                <a16:creationId xmlns:a16="http://schemas.microsoft.com/office/drawing/2014/main" id="{7C678027-F7A7-4549-813B-75534AFF0539}"/>
              </a:ext>
            </a:extLst>
          </p:cNvPr>
          <p:cNvSpPr txBox="1"/>
          <p:nvPr/>
        </p:nvSpPr>
        <p:spPr>
          <a:xfrm>
            <a:off x="292608" y="4905717"/>
            <a:ext cx="1148474" cy="460319"/>
          </a:xfrm>
          <a:prstGeom prst="rect">
            <a:avLst/>
          </a:prstGeom>
          <a:noFill/>
        </p:spPr>
        <p:txBody>
          <a:bodyPr wrap="square" lIns="0" tIns="0" rIns="0" bIns="0" rtlCol="0">
            <a:spAutoFit/>
          </a:bodyPr>
          <a:lstStyle/>
          <a:p>
            <a:pPr algn="ctr">
              <a:lnSpc>
                <a:spcPct val="110000"/>
              </a:lnSpc>
              <a:spcBef>
                <a:spcPts val="1100"/>
              </a:spcBef>
            </a:pPr>
            <a:r>
              <a:rPr lang="de-DE" sz="1400" dirty="0" err="1">
                <a:latin typeface="IBM Plex Sans Light" panose="020B0403050203000203" pitchFamily="34" charset="0"/>
                <a:ea typeface="IBM Plex Sans" charset="0"/>
                <a:cs typeface="IBM Plex Sans" charset="0"/>
              </a:rPr>
              <a:t>Corresponds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red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star</a:t>
            </a:r>
            <a:endParaRPr lang="de-DE" sz="1400" dirty="0">
              <a:latin typeface="IBM Plex Sans Light" panose="020B0403050203000203" pitchFamily="34" charset="0"/>
              <a:ea typeface="IBM Plex Sans" charset="0"/>
              <a:cs typeface="IBM Plex Sans" charset="0"/>
            </a:endParaRPr>
          </a:p>
        </p:txBody>
      </p:sp>
      <p:sp>
        <p:nvSpPr>
          <p:cNvPr id="71" name="Textfeld 70">
            <a:extLst>
              <a:ext uri="{FF2B5EF4-FFF2-40B4-BE49-F238E27FC236}">
                <a16:creationId xmlns:a16="http://schemas.microsoft.com/office/drawing/2014/main" id="{27E615E9-F3F8-3F42-9F00-C52C39B002EF}"/>
              </a:ext>
            </a:extLst>
          </p:cNvPr>
          <p:cNvSpPr txBox="1"/>
          <p:nvPr/>
        </p:nvSpPr>
        <p:spPr>
          <a:xfrm>
            <a:off x="1571926" y="4782045"/>
            <a:ext cx="1148475" cy="697307"/>
          </a:xfrm>
          <a:prstGeom prst="rect">
            <a:avLst/>
          </a:prstGeom>
          <a:noFill/>
        </p:spPr>
        <p:txBody>
          <a:bodyPr wrap="square" lIns="0" tIns="0" rIns="0" bIns="0" rtlCol="0">
            <a:spAutoFit/>
          </a:bodyPr>
          <a:lstStyle/>
          <a:p>
            <a:pPr algn="ctr">
              <a:lnSpc>
                <a:spcPct val="110000"/>
              </a:lnSpc>
              <a:spcBef>
                <a:spcPts val="1100"/>
              </a:spcBef>
            </a:pPr>
            <a:r>
              <a:rPr lang="de-DE" sz="1400" dirty="0" err="1">
                <a:latin typeface="IBM Plex Sans Light" panose="020B0403050203000203" pitchFamily="34" charset="0"/>
                <a:ea typeface="IBM Plex Sans" charset="0"/>
                <a:cs typeface="IBM Plex Sans" charset="0"/>
              </a:rPr>
              <a:t>Corresponds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blue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square</a:t>
            </a:r>
            <a:endParaRPr lang="de-DE" sz="1400" dirty="0">
              <a:latin typeface="IBM Plex Sans Light" panose="020B0403050203000203" pitchFamily="34" charset="0"/>
              <a:ea typeface="IBM Plex Sans" charset="0"/>
              <a:cs typeface="IBM Plex Sans" charset="0"/>
            </a:endParaRPr>
          </a:p>
        </p:txBody>
      </p:sp>
      <p:cxnSp>
        <p:nvCxnSpPr>
          <p:cNvPr id="77" name="Gerade Verbindung mit Pfeil 76">
            <a:extLst>
              <a:ext uri="{FF2B5EF4-FFF2-40B4-BE49-F238E27FC236}">
                <a16:creationId xmlns:a16="http://schemas.microsoft.com/office/drawing/2014/main" id="{0452228D-CD6A-6A43-8941-9F03F448230A}"/>
              </a:ext>
            </a:extLst>
          </p:cNvPr>
          <p:cNvCxnSpPr>
            <a:cxnSpLocks/>
          </p:cNvCxnSpPr>
          <p:nvPr/>
        </p:nvCxnSpPr>
        <p:spPr bwMode="auto">
          <a:xfrm>
            <a:off x="1607794" y="4388888"/>
            <a:ext cx="327600" cy="90000"/>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79" name="Textfeld 78">
            <a:extLst>
              <a:ext uri="{FF2B5EF4-FFF2-40B4-BE49-F238E27FC236}">
                <a16:creationId xmlns:a16="http://schemas.microsoft.com/office/drawing/2014/main" id="{41B32F02-192C-DD4D-95C4-15C77FAF9ABA}"/>
              </a:ext>
            </a:extLst>
          </p:cNvPr>
          <p:cNvSpPr txBox="1"/>
          <p:nvPr/>
        </p:nvSpPr>
        <p:spPr>
          <a:xfrm>
            <a:off x="2032827" y="4504734"/>
            <a:ext cx="179536"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a:latin typeface="IBM Plex Sans Light" panose="020B0403050203000203" pitchFamily="34" charset="0"/>
                <a:ea typeface="IBM Plex Sans" charset="0"/>
                <a:cs typeface="IBM Plex Sans" charset="0"/>
              </a:rPr>
              <a:t>-1</a:t>
            </a:r>
          </a:p>
        </p:txBody>
      </p:sp>
      <p:sp>
        <p:nvSpPr>
          <p:cNvPr id="80" name="Textfeld 79">
            <a:extLst>
              <a:ext uri="{FF2B5EF4-FFF2-40B4-BE49-F238E27FC236}">
                <a16:creationId xmlns:a16="http://schemas.microsoft.com/office/drawing/2014/main" id="{8810F991-0C90-0E44-88FC-AD58D1931BCB}"/>
              </a:ext>
            </a:extLst>
          </p:cNvPr>
          <p:cNvSpPr txBox="1"/>
          <p:nvPr/>
        </p:nvSpPr>
        <p:spPr>
          <a:xfrm>
            <a:off x="1441082" y="4500602"/>
            <a:ext cx="166712" cy="223331"/>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400" dirty="0" err="1">
                <a:latin typeface="IBM Plex Sans Light" panose="020B0403050203000203" pitchFamily="34" charset="0"/>
                <a:ea typeface="IBM Plex Sans" charset="0"/>
                <a:cs typeface="IBM Plex Sans" charset="0"/>
              </a:rPr>
              <a:t>or</a:t>
            </a:r>
            <a:endParaRPr lang="de-DE" sz="1400" dirty="0">
              <a:latin typeface="IBM Plex Sans Light" panose="020B0403050203000203" pitchFamily="34" charset="0"/>
              <a:ea typeface="IBM Plex Sans" charset="0"/>
              <a:cs typeface="IBM Plex Sans" charset="0"/>
            </a:endParaRPr>
          </a:p>
        </p:txBody>
      </p:sp>
      <p:cxnSp>
        <p:nvCxnSpPr>
          <p:cNvPr id="81" name="Gerade Verbindung 80">
            <a:extLst>
              <a:ext uri="{FF2B5EF4-FFF2-40B4-BE49-F238E27FC236}">
                <a16:creationId xmlns:a16="http://schemas.microsoft.com/office/drawing/2014/main" id="{933D4CA6-0E1B-C74A-82AE-7FF7B5712C2B}"/>
              </a:ext>
            </a:extLst>
          </p:cNvPr>
          <p:cNvCxnSpPr>
            <a:cxnSpLocks/>
          </p:cNvCxnSpPr>
          <p:nvPr/>
        </p:nvCxnSpPr>
        <p:spPr bwMode="auto">
          <a:xfrm>
            <a:off x="2924628" y="1548384"/>
            <a:ext cx="0" cy="483548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3" name="Textfeld 82">
            <a:extLst>
              <a:ext uri="{FF2B5EF4-FFF2-40B4-BE49-F238E27FC236}">
                <a16:creationId xmlns:a16="http://schemas.microsoft.com/office/drawing/2014/main" id="{F78B664D-776F-1746-A7FD-662E307C34B5}"/>
              </a:ext>
            </a:extLst>
          </p:cNvPr>
          <p:cNvSpPr txBox="1"/>
          <p:nvPr/>
        </p:nvSpPr>
        <p:spPr>
          <a:xfrm>
            <a:off x="3143493" y="1731131"/>
            <a:ext cx="2574909" cy="697307"/>
          </a:xfrm>
          <a:prstGeom prst="rect">
            <a:avLst/>
          </a:prstGeom>
          <a:noFill/>
        </p:spPr>
        <p:txBody>
          <a:bodyPr wrap="square" lIns="0" tIns="0" rIns="0" bIns="0" rtlCol="0">
            <a:spAutoFit/>
          </a:bodyPr>
          <a:lstStyle/>
          <a:p>
            <a:pPr algn="ctr">
              <a:lnSpc>
                <a:spcPct val="110000"/>
              </a:lnSpc>
              <a:spcBef>
                <a:spcPts val="1100"/>
              </a:spcBef>
            </a:pPr>
            <a:r>
              <a:rPr lang="de-DE" sz="1400" dirty="0" err="1">
                <a:latin typeface="IBM Plex Sans Light" panose="020B0403050203000203" pitchFamily="34" charset="0"/>
                <a:ea typeface="IBM Plex Sans" charset="0"/>
                <a:cs typeface="IBM Plex Sans" charset="0"/>
              </a:rPr>
              <a:t>To</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satisfy</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winning</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conditions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of</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GHZ </a:t>
            </a:r>
            <a:r>
              <a:rPr lang="de-DE" sz="1400" dirty="0" err="1">
                <a:latin typeface="IBM Plex Sans Light" panose="020B0403050203000203" pitchFamily="34" charset="0"/>
                <a:ea typeface="IBM Plex Sans" charset="0"/>
                <a:cs typeface="IBM Plex Sans" charset="0"/>
              </a:rPr>
              <a:t>game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the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following</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equations</a:t>
            </a:r>
            <a:r>
              <a:rPr lang="de-DE" sz="1400" dirty="0">
                <a:latin typeface="IBM Plex Sans Light" panose="020B0403050203000203" pitchFamily="34" charset="0"/>
                <a:ea typeface="IBM Plex Sans" charset="0"/>
                <a:cs typeface="IBM Plex Sans" charset="0"/>
              </a:rPr>
              <a:t> must </a:t>
            </a:r>
            <a:r>
              <a:rPr lang="de-DE" sz="1400" dirty="0" err="1">
                <a:latin typeface="IBM Plex Sans Light" panose="020B0403050203000203" pitchFamily="34" charset="0"/>
                <a:ea typeface="IBM Plex Sans" charset="0"/>
                <a:cs typeface="IBM Plex Sans" charset="0"/>
              </a:rPr>
              <a:t>be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true</a:t>
            </a:r>
            <a:r>
              <a:rPr lang="de-DE" sz="1400" dirty="0">
                <a:latin typeface="IBM Plex Sans Light" panose="020B0403050203000203" pitchFamily="34" charset="0"/>
                <a:ea typeface="IBM Plex Sans" charset="0"/>
                <a:cs typeface="IBM Plex Sans" charset="0"/>
              </a:rPr>
              <a:t>:</a:t>
            </a:r>
          </a:p>
        </p:txBody>
      </p:sp>
      <p:sp>
        <p:nvSpPr>
          <p:cNvPr id="84" name="Textfeld 83">
            <a:extLst>
              <a:ext uri="{FF2B5EF4-FFF2-40B4-BE49-F238E27FC236}">
                <a16:creationId xmlns:a16="http://schemas.microsoft.com/office/drawing/2014/main" id="{1308F7D5-2D22-2F43-BE21-89C4F37664D6}"/>
              </a:ext>
            </a:extLst>
          </p:cNvPr>
          <p:cNvSpPr txBox="1"/>
          <p:nvPr/>
        </p:nvSpPr>
        <p:spPr>
          <a:xfrm>
            <a:off x="3517532" y="3347183"/>
            <a:ext cx="1659935" cy="3247749"/>
          </a:xfrm>
          <a:prstGeom prst="rect">
            <a:avLst/>
          </a:prstGeom>
          <a:noFill/>
        </p:spPr>
        <p:txBody>
          <a:bodyPr wrap="square" lIns="0" tIns="0" rIns="0" bIns="0" rtlCol="0">
            <a:spAutoFit/>
          </a:bodyPr>
          <a:lstStyle/>
          <a:p>
            <a:pPr marL="342900" indent="-342900" algn="l">
              <a:lnSpc>
                <a:spcPct val="110000"/>
              </a:lnSpc>
              <a:spcBef>
                <a:spcPts val="1100"/>
              </a:spcBef>
              <a:buAutoNum type="arabicPeriod"/>
            </a:pPr>
            <a:r>
              <a:rPr lang="de-DE" sz="1400" dirty="0">
                <a:latin typeface="IBM Plex Sans Light" panose="020B0403050203000203" pitchFamily="34" charset="0"/>
                <a:ea typeface="IBM Plex Sans" charset="0"/>
                <a:cs typeface="IBM Plex Sans" charset="0"/>
              </a:rPr>
              <a:t>X</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 -1</a:t>
            </a:r>
          </a:p>
          <a:p>
            <a:pPr marL="342900" indent="-342900" algn="l">
              <a:lnSpc>
                <a:spcPct val="110000"/>
              </a:lnSpc>
              <a:spcBef>
                <a:spcPts val="1100"/>
              </a:spcBef>
              <a:buAutoNum type="arabicPeriod"/>
            </a:pPr>
            <a:endParaRPr lang="de-DE" sz="1400" dirty="0">
              <a:latin typeface="IBM Plex Sans Light" panose="020B0403050203000203" pitchFamily="34" charset="0"/>
              <a:ea typeface="IBM Plex Sans" charset="0"/>
              <a:cs typeface="IBM Plex Sans" charset="0"/>
            </a:endParaRPr>
          </a:p>
          <a:p>
            <a:pPr marL="342900" indent="-342900" algn="l">
              <a:lnSpc>
                <a:spcPct val="110000"/>
              </a:lnSpc>
              <a:spcBef>
                <a:spcPts val="1100"/>
              </a:spcBef>
              <a:buAutoNum type="arabicPeriod"/>
            </a:pPr>
            <a:endParaRPr lang="de-DE" sz="1400" dirty="0">
              <a:latin typeface="IBM Plex Sans Light" panose="020B0403050203000203" pitchFamily="34" charset="0"/>
              <a:ea typeface="IBM Plex Sans" charset="0"/>
              <a:cs typeface="IBM Plex Sans" charset="0"/>
            </a:endParaRPr>
          </a:p>
          <a:p>
            <a:pPr marL="342900" indent="-342900" algn="l">
              <a:lnSpc>
                <a:spcPct val="110000"/>
              </a:lnSpc>
              <a:spcBef>
                <a:spcPts val="1100"/>
              </a:spcBef>
              <a:buAutoNum type="arabicPeriod"/>
            </a:pPr>
            <a:endParaRPr lang="de-DE" sz="1400" dirty="0">
              <a:latin typeface="IBM Plex Sans Light" panose="020B0403050203000203" pitchFamily="34" charset="0"/>
              <a:ea typeface="IBM Plex Sans" charset="0"/>
              <a:cs typeface="IBM Plex Sans" charset="0"/>
            </a:endParaRPr>
          </a:p>
          <a:p>
            <a:pPr marL="342900" indent="-342900" algn="l">
              <a:lnSpc>
                <a:spcPct val="110000"/>
              </a:lnSpc>
              <a:spcBef>
                <a:spcPts val="1100"/>
              </a:spcBef>
              <a:buAutoNum type="arabicPeriod"/>
            </a:pPr>
            <a:endParaRPr lang="de-DE" sz="1400" dirty="0">
              <a:latin typeface="IBM Plex Sans Light" panose="020B0403050203000203" pitchFamily="34" charset="0"/>
              <a:ea typeface="IBM Plex Sans" charset="0"/>
              <a:cs typeface="IBM Plex Sans" charset="0"/>
            </a:endParaRPr>
          </a:p>
          <a:p>
            <a:pPr marL="342900" indent="-342900" algn="l">
              <a:lnSpc>
                <a:spcPct val="110000"/>
              </a:lnSpc>
              <a:spcBef>
                <a:spcPts val="1100"/>
              </a:spcBef>
              <a:buAutoNum type="arabicPeriod"/>
            </a:pPr>
            <a:r>
              <a:rPr lang="de-DE" sz="1400" dirty="0">
                <a:latin typeface="IBM Plex Sans Light" panose="020B0403050203000203" pitchFamily="34" charset="0"/>
                <a:ea typeface="IBM Plex Sans" charset="0"/>
                <a:cs typeface="IBM Plex Sans" charset="0"/>
              </a:rPr>
              <a:t>X</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 1</a:t>
            </a:r>
          </a:p>
          <a:p>
            <a:pPr marL="342900" indent="-342900" algn="l">
              <a:lnSpc>
                <a:spcPct val="110000"/>
              </a:lnSpc>
              <a:spcBef>
                <a:spcPts val="1100"/>
              </a:spcBef>
              <a:buAutoNum type="arabicPeriod"/>
            </a:pPr>
            <a:r>
              <a:rPr lang="de-DE" sz="1400" dirty="0">
                <a:latin typeface="IBM Plex Sans Light" panose="020B0403050203000203" pitchFamily="34" charset="0"/>
                <a:ea typeface="IBM Plex Sans" charset="0"/>
                <a:cs typeface="IBM Plex Sans" charset="0"/>
              </a:rPr>
              <a:t>Y</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 1</a:t>
            </a:r>
          </a:p>
          <a:p>
            <a:pPr marL="342900" indent="-342900" algn="l">
              <a:lnSpc>
                <a:spcPct val="110000"/>
              </a:lnSpc>
              <a:spcBef>
                <a:spcPts val="1100"/>
              </a:spcBef>
              <a:buAutoNum type="arabicPeriod"/>
            </a:pPr>
            <a:r>
              <a:rPr lang="de-DE" sz="1400" dirty="0">
                <a:latin typeface="IBM Plex Sans Light" panose="020B0403050203000203" pitchFamily="34" charset="0"/>
                <a:ea typeface="IBM Plex Sans" charset="0"/>
                <a:cs typeface="IBM Plex Sans" charset="0"/>
              </a:rPr>
              <a:t>Y</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 1</a:t>
            </a:r>
          </a:p>
          <a:p>
            <a:pPr marL="342900" indent="-342900" algn="l">
              <a:lnSpc>
                <a:spcPct val="110000"/>
              </a:lnSpc>
              <a:spcBef>
                <a:spcPts val="1100"/>
              </a:spcBef>
              <a:buAutoNum type="arabicPeriod"/>
            </a:pPr>
            <a:endParaRPr lang="de-DE" sz="1400" dirty="0">
              <a:latin typeface="IBM Plex Sans Light" panose="020B0403050203000203" pitchFamily="34" charset="0"/>
              <a:ea typeface="IBM Plex Sans" charset="0"/>
              <a:cs typeface="IBM Plex Sans" charset="0"/>
            </a:endParaRPr>
          </a:p>
        </p:txBody>
      </p:sp>
      <p:sp>
        <p:nvSpPr>
          <p:cNvPr id="85" name="Textfeld 84">
            <a:extLst>
              <a:ext uri="{FF2B5EF4-FFF2-40B4-BE49-F238E27FC236}">
                <a16:creationId xmlns:a16="http://schemas.microsoft.com/office/drawing/2014/main" id="{D4DDBD4A-621E-CD4D-B296-57D0F131918B}"/>
              </a:ext>
            </a:extLst>
          </p:cNvPr>
          <p:cNvSpPr txBox="1"/>
          <p:nvPr/>
        </p:nvSpPr>
        <p:spPr>
          <a:xfrm>
            <a:off x="3168300" y="2757584"/>
            <a:ext cx="2413530" cy="460319"/>
          </a:xfrm>
          <a:prstGeom prst="rect">
            <a:avLst/>
          </a:prstGeom>
          <a:noFill/>
        </p:spPr>
        <p:txBody>
          <a:bodyPr wrap="square" lIns="0" tIns="0" rIns="0" bIns="0" rtlCol="0">
            <a:spAutoFit/>
          </a:bodyPr>
          <a:lstStyle/>
          <a:p>
            <a:pPr marL="342900" indent="-342900">
              <a:lnSpc>
                <a:spcPct val="110000"/>
              </a:lnSpc>
              <a:spcBef>
                <a:spcPts val="1100"/>
              </a:spcBef>
              <a:buFont typeface="Arial" panose="020B0604020202020204" pitchFamily="34" charset="0"/>
              <a:buChar char="•"/>
            </a:pPr>
            <a:r>
              <a:rPr lang="de-DE" sz="1400" dirty="0">
                <a:latin typeface="IBM Plex Sans Light" panose="020B0403050203000203" pitchFamily="34" charset="0"/>
                <a:ea typeface="IBM Plex Sans" charset="0"/>
                <a:cs typeface="IBM Plex Sans" charset="0"/>
              </a:rPr>
              <a:t>All </a:t>
            </a:r>
            <a:r>
              <a:rPr lang="de-DE" sz="1400" dirty="0" err="1">
                <a:latin typeface="IBM Plex Sans Light" panose="020B0403050203000203" pitchFamily="34" charset="0"/>
                <a:ea typeface="IBM Plex Sans" charset="0"/>
                <a:cs typeface="IBM Plex Sans" charset="0"/>
              </a:rPr>
              <a:t>color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even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number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of</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red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star</a:t>
            </a:r>
            <a:endParaRPr lang="de-DE" sz="1400" dirty="0">
              <a:latin typeface="IBM Plex Sans Light" panose="020B0403050203000203" pitchFamily="34" charset="0"/>
              <a:ea typeface="IBM Plex Sans" charset="0"/>
              <a:cs typeface="IBM Plex Sans" charset="0"/>
            </a:endParaRPr>
          </a:p>
        </p:txBody>
      </p:sp>
      <p:cxnSp>
        <p:nvCxnSpPr>
          <p:cNvPr id="88" name="Gerade Verbindung 87">
            <a:extLst>
              <a:ext uri="{FF2B5EF4-FFF2-40B4-BE49-F238E27FC236}">
                <a16:creationId xmlns:a16="http://schemas.microsoft.com/office/drawing/2014/main" id="{DE3ED6FB-01B0-8E4C-A600-EFC04DE223A6}"/>
              </a:ext>
            </a:extLst>
          </p:cNvPr>
          <p:cNvCxnSpPr>
            <a:cxnSpLocks/>
          </p:cNvCxnSpPr>
          <p:nvPr/>
        </p:nvCxnSpPr>
        <p:spPr bwMode="auto">
          <a:xfrm>
            <a:off x="5947550" y="1572383"/>
            <a:ext cx="0" cy="483548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1" name="Textfeld 90">
            <a:extLst>
              <a:ext uri="{FF2B5EF4-FFF2-40B4-BE49-F238E27FC236}">
                <a16:creationId xmlns:a16="http://schemas.microsoft.com/office/drawing/2014/main" id="{CA4AC52F-7683-C14D-A20C-B400D916A2F1}"/>
              </a:ext>
            </a:extLst>
          </p:cNvPr>
          <p:cNvSpPr txBox="1"/>
          <p:nvPr/>
        </p:nvSpPr>
        <p:spPr>
          <a:xfrm>
            <a:off x="6274701" y="1796909"/>
            <a:ext cx="1977157" cy="460319"/>
          </a:xfrm>
          <a:prstGeom prst="rect">
            <a:avLst/>
          </a:prstGeom>
          <a:noFill/>
        </p:spPr>
        <p:txBody>
          <a:bodyPr wrap="square" lIns="0" tIns="0" rIns="0" bIns="0" rtlCol="0">
            <a:spAutoFit/>
          </a:bodyPr>
          <a:lstStyle/>
          <a:p>
            <a:pPr algn="ctr">
              <a:lnSpc>
                <a:spcPct val="110000"/>
              </a:lnSpc>
              <a:spcBef>
                <a:spcPts val="1100"/>
              </a:spcBef>
            </a:pPr>
            <a:r>
              <a:rPr lang="de-DE" sz="1400" dirty="0" err="1">
                <a:latin typeface="IBM Plex Sans Light" panose="020B0403050203000203" pitchFamily="34" charset="0"/>
                <a:ea typeface="IBM Plex Sans" charset="0"/>
                <a:cs typeface="IBM Plex Sans" charset="0"/>
              </a:rPr>
              <a:t>When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multiplying</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equations</a:t>
            </a:r>
            <a:r>
              <a:rPr lang="de-DE" sz="1400" dirty="0">
                <a:latin typeface="IBM Plex Sans Light" panose="020B0403050203000203" pitchFamily="34" charset="0"/>
                <a:ea typeface="IBM Plex Sans" charset="0"/>
                <a:cs typeface="IBM Plex Sans" charset="0"/>
              </a:rPr>
              <a:t> 2, 3, </a:t>
            </a:r>
            <a:r>
              <a:rPr lang="de-DE" sz="1400" dirty="0" err="1">
                <a:latin typeface="IBM Plex Sans Light" panose="020B0403050203000203" pitchFamily="34" charset="0"/>
                <a:ea typeface="IBM Plex Sans" charset="0"/>
                <a:cs typeface="IBM Plex Sans" charset="0"/>
              </a:rPr>
              <a:t>and</a:t>
            </a:r>
            <a:r>
              <a:rPr lang="de-DE" sz="1400" dirty="0">
                <a:latin typeface="IBM Plex Sans Light" panose="020B0403050203000203" pitchFamily="34" charset="0"/>
                <a:ea typeface="IBM Plex Sans" charset="0"/>
                <a:cs typeface="IBM Plex Sans" charset="0"/>
              </a:rPr>
              <a:t> 4:</a:t>
            </a:r>
          </a:p>
        </p:txBody>
      </p:sp>
      <p:sp>
        <p:nvSpPr>
          <p:cNvPr id="92" name="Textfeld 91">
            <a:extLst>
              <a:ext uri="{FF2B5EF4-FFF2-40B4-BE49-F238E27FC236}">
                <a16:creationId xmlns:a16="http://schemas.microsoft.com/office/drawing/2014/main" id="{F565C72F-565D-9D4D-A0E4-BC77BCAB4273}"/>
              </a:ext>
            </a:extLst>
          </p:cNvPr>
          <p:cNvSpPr txBox="1"/>
          <p:nvPr/>
        </p:nvSpPr>
        <p:spPr>
          <a:xfrm>
            <a:off x="6166114" y="2529062"/>
            <a:ext cx="2194329" cy="979435"/>
          </a:xfrm>
          <a:prstGeom prst="rect">
            <a:avLst/>
          </a:prstGeom>
          <a:noFill/>
        </p:spPr>
        <p:txBody>
          <a:bodyPr wrap="square" lIns="0" tIns="0" rIns="0" bIns="0" rtlCol="0">
            <a:spAutoFit/>
          </a:bodyPr>
          <a:lstStyle/>
          <a:p>
            <a:pPr algn="ctr">
              <a:lnSpc>
                <a:spcPct val="110000"/>
              </a:lnSpc>
              <a:spcBef>
                <a:spcPts val="1100"/>
              </a:spcBef>
            </a:pPr>
            <a:r>
              <a:rPr lang="de-DE" sz="1400" dirty="0">
                <a:latin typeface="IBM Plex Sans Light" panose="020B0403050203000203" pitchFamily="34" charset="0"/>
                <a:ea typeface="IBM Plex Sans" charset="0"/>
                <a:cs typeface="IBM Plex Sans" charset="0"/>
              </a:rPr>
              <a:t>X</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a:t>
            </a:r>
            <a:r>
              <a:rPr lang="de-DE" sz="1400" baseline="30000" dirty="0">
                <a:latin typeface="IBM Plex Sans Light" panose="020B0403050203000203" pitchFamily="34" charset="0"/>
                <a:ea typeface="IBM Plex Sans" charset="0"/>
                <a:cs typeface="IBM Plex Sans" charset="0"/>
              </a:rPr>
              <a:t>2</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a:t>
            </a:r>
            <a:r>
              <a:rPr lang="de-DE" sz="1400" baseline="30000" dirty="0">
                <a:latin typeface="IBM Plex Sans Light" panose="020B0403050203000203" pitchFamily="34" charset="0"/>
                <a:ea typeface="IBM Plex Sans" charset="0"/>
                <a:cs typeface="IBM Plex Sans" charset="0"/>
              </a:rPr>
              <a:t>2</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(Y</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a:t>
            </a:r>
            <a:r>
              <a:rPr lang="de-DE" sz="1400" baseline="30000" dirty="0">
                <a:latin typeface="IBM Plex Sans Light" panose="020B0403050203000203" pitchFamily="34" charset="0"/>
                <a:ea typeface="IBM Plex Sans" charset="0"/>
                <a:cs typeface="IBM Plex Sans" charset="0"/>
              </a:rPr>
              <a:t>2</a:t>
            </a:r>
            <a:r>
              <a:rPr lang="de-DE" sz="1400" dirty="0">
                <a:latin typeface="IBM Plex Sans Light" panose="020B0403050203000203" pitchFamily="34" charset="0"/>
                <a:ea typeface="IBM Plex Sans" charset="0"/>
                <a:cs typeface="IBM Plex Sans" charset="0"/>
              </a:rPr>
              <a:t> = 1</a:t>
            </a:r>
          </a:p>
          <a:p>
            <a:pPr algn="ctr">
              <a:lnSpc>
                <a:spcPct val="110000"/>
              </a:lnSpc>
              <a:spcBef>
                <a:spcPts val="1100"/>
              </a:spcBef>
            </a:pPr>
            <a:r>
              <a:rPr lang="de-DE" sz="1400" dirty="0" err="1">
                <a:latin typeface="IBM Plex Sans Light" panose="020B0403050203000203" pitchFamily="34" charset="0"/>
                <a:ea typeface="IBM Plex Sans" charset="0"/>
                <a:cs typeface="IBM Plex Sans" charset="0"/>
              </a:rPr>
              <a:t>since</a:t>
            </a:r>
            <a:r>
              <a:rPr lang="de-DE" sz="1400" dirty="0">
                <a:latin typeface="IBM Plex Sans Light" panose="020B0403050203000203" pitchFamily="34" charset="0"/>
                <a:ea typeface="IBM Plex Sans" charset="0"/>
                <a:cs typeface="IBM Plex Sans" charset="0"/>
              </a:rPr>
              <a:t>   1</a:t>
            </a:r>
            <a:r>
              <a:rPr lang="de-DE" sz="1400" baseline="30000" dirty="0">
                <a:latin typeface="IBM Plex Sans Light" panose="020B0403050203000203" pitchFamily="34" charset="0"/>
                <a:ea typeface="IBM Plex Sans" charset="0"/>
                <a:cs typeface="IBM Plex Sans" charset="0"/>
              </a:rPr>
              <a:t>2</a:t>
            </a:r>
            <a:r>
              <a:rPr lang="de-DE" sz="1400" dirty="0">
                <a:latin typeface="IBM Plex Sans Light" panose="020B0403050203000203" pitchFamily="34" charset="0"/>
                <a:ea typeface="IBM Plex Sans" charset="0"/>
                <a:cs typeface="IBM Plex Sans" charset="0"/>
              </a:rPr>
              <a:t> = (-1)</a:t>
            </a:r>
            <a:r>
              <a:rPr lang="de-DE" sz="1400" baseline="30000" dirty="0">
                <a:latin typeface="IBM Plex Sans Light" panose="020B0403050203000203" pitchFamily="34" charset="0"/>
                <a:ea typeface="IBM Plex Sans" charset="0"/>
                <a:cs typeface="IBM Plex Sans" charset="0"/>
              </a:rPr>
              <a:t>2</a:t>
            </a:r>
            <a:r>
              <a:rPr lang="de-DE" sz="1400" dirty="0">
                <a:latin typeface="IBM Plex Sans Light" panose="020B0403050203000203" pitchFamily="34" charset="0"/>
                <a:ea typeface="IBM Plex Sans" charset="0"/>
                <a:cs typeface="IBM Plex Sans" charset="0"/>
              </a:rPr>
              <a:t> = 1</a:t>
            </a:r>
          </a:p>
          <a:p>
            <a:pPr algn="ctr">
              <a:lnSpc>
                <a:spcPct val="110000"/>
              </a:lnSpc>
              <a:spcBef>
                <a:spcPts val="1100"/>
              </a:spcBef>
            </a:pPr>
            <a:r>
              <a:rPr lang="de-DE" sz="1400" dirty="0">
                <a:latin typeface="IBM Plex Sans Light" panose="020B0403050203000203" pitchFamily="34" charset="0"/>
                <a:ea typeface="IBM Plex Sans" charset="0"/>
                <a:cs typeface="IBM Plex Sans" charset="0"/>
              </a:rPr>
              <a:t>Y</a:t>
            </a:r>
            <a:r>
              <a:rPr lang="de-DE" sz="1400" baseline="30000" dirty="0">
                <a:latin typeface="IBM Plex Sans Light" panose="020B0403050203000203" pitchFamily="34" charset="0"/>
                <a:ea typeface="IBM Plex Sans" charset="0"/>
                <a:cs typeface="IBM Plex Sans" charset="0"/>
              </a:rPr>
              <a:t>2</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is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always</a:t>
            </a:r>
            <a:r>
              <a:rPr lang="de-DE" sz="1400" dirty="0">
                <a:latin typeface="IBM Plex Sans Light" panose="020B0403050203000203" pitchFamily="34" charset="0"/>
                <a:ea typeface="IBM Plex Sans" charset="0"/>
                <a:cs typeface="IBM Plex Sans" charset="0"/>
              </a:rPr>
              <a:t> positive </a:t>
            </a:r>
          </a:p>
        </p:txBody>
      </p:sp>
      <p:sp>
        <p:nvSpPr>
          <p:cNvPr id="93" name="Textfeld 92">
            <a:extLst>
              <a:ext uri="{FF2B5EF4-FFF2-40B4-BE49-F238E27FC236}">
                <a16:creationId xmlns:a16="http://schemas.microsoft.com/office/drawing/2014/main" id="{DB501FB6-4398-5C42-BC7E-873F09105923}"/>
              </a:ext>
            </a:extLst>
          </p:cNvPr>
          <p:cNvSpPr txBox="1"/>
          <p:nvPr/>
        </p:nvSpPr>
        <p:spPr>
          <a:xfrm>
            <a:off x="6395450" y="4545291"/>
            <a:ext cx="1728687" cy="1075359"/>
          </a:xfrm>
          <a:prstGeom prst="rect">
            <a:avLst/>
          </a:prstGeom>
          <a:noFill/>
        </p:spPr>
        <p:txBody>
          <a:bodyPr wrap="square" lIns="0" tIns="0" rIns="0" bIns="0" rtlCol="0">
            <a:spAutoFit/>
          </a:bodyPr>
          <a:lstStyle/>
          <a:p>
            <a:pPr algn="ctr">
              <a:lnSpc>
                <a:spcPct val="110000"/>
              </a:lnSpc>
              <a:spcBef>
                <a:spcPts val="1100"/>
              </a:spcBef>
            </a:pPr>
            <a:r>
              <a:rPr lang="de-DE" sz="1400" dirty="0">
                <a:latin typeface="IBM Plex Sans Light" panose="020B0403050203000203" pitchFamily="34" charset="0"/>
                <a:ea typeface="IBM Plex Sans" charset="0"/>
                <a:cs typeface="IBM Plex Sans" charset="0"/>
              </a:rPr>
              <a:t>X</a:t>
            </a:r>
            <a:r>
              <a:rPr lang="de-DE" sz="1400" baseline="-25000" dirty="0">
                <a:latin typeface="IBM Plex Sans Light" panose="020B0403050203000203" pitchFamily="34" charset="0"/>
                <a:ea typeface="IBM Plex Sans" charset="0"/>
                <a:cs typeface="IBM Plex Sans" charset="0"/>
              </a:rPr>
              <a:t>A</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B</a:t>
            </a:r>
            <a:r>
              <a:rPr lang="de-DE" sz="1400" dirty="0">
                <a:latin typeface="IBM Plex Sans Light" panose="020B0403050203000203" pitchFamily="34" charset="0"/>
                <a:ea typeface="IBM Plex Sans" charset="0"/>
                <a:cs typeface="IBM Plex Sans" charset="0"/>
              </a:rPr>
              <a:t> X</a:t>
            </a:r>
            <a:r>
              <a:rPr lang="de-DE" sz="1400" baseline="-25000" dirty="0">
                <a:latin typeface="IBM Plex Sans Light" panose="020B0403050203000203" pitchFamily="34" charset="0"/>
                <a:ea typeface="IBM Plex Sans" charset="0"/>
                <a:cs typeface="IBM Plex Sans" charset="0"/>
              </a:rPr>
              <a:t>C</a:t>
            </a:r>
            <a:r>
              <a:rPr lang="de-DE" sz="1400" dirty="0">
                <a:latin typeface="IBM Plex Sans Light" panose="020B0403050203000203" pitchFamily="34" charset="0"/>
                <a:ea typeface="IBM Plex Sans" charset="0"/>
                <a:cs typeface="IBM Plex Sans" charset="0"/>
              </a:rPr>
              <a:t> = 1</a:t>
            </a:r>
          </a:p>
          <a:p>
            <a:pPr algn="ctr">
              <a:lnSpc>
                <a:spcPct val="110000"/>
              </a:lnSpc>
              <a:spcBef>
                <a:spcPts val="1100"/>
              </a:spcBef>
            </a:pPr>
            <a:r>
              <a:rPr lang="de-DE" sz="1400" dirty="0">
                <a:latin typeface="IBM Plex Sans Light" panose="020B0403050203000203" pitchFamily="34" charset="0"/>
                <a:ea typeface="IBM Plex Sans" charset="0"/>
                <a:cs typeface="IBM Plex Sans" charset="0"/>
              </a:rPr>
              <a:t>This </a:t>
            </a:r>
            <a:r>
              <a:rPr lang="de-DE" sz="1400" dirty="0" err="1">
                <a:latin typeface="IBM Plex Sans Light" panose="020B0403050203000203" pitchFamily="34" charset="0"/>
                <a:ea typeface="IBM Plex Sans" charset="0"/>
                <a:cs typeface="IBM Plex Sans" charset="0"/>
              </a:rPr>
              <a:t>equation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cannot</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be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satisfied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if</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equation</a:t>
            </a:r>
            <a:r>
              <a:rPr lang="de-DE" sz="1400" dirty="0">
                <a:latin typeface="IBM Plex Sans Light" panose="020B0403050203000203" pitchFamily="34" charset="0"/>
                <a:ea typeface="IBM Plex Sans" charset="0"/>
                <a:cs typeface="IBM Plex Sans" charset="0"/>
              </a:rPr>
              <a:t> 1 </a:t>
            </a:r>
            <a:r>
              <a:rPr lang="de-DE" sz="1400" dirty="0" err="1">
                <a:latin typeface="IBM Plex Sans Light" panose="020B0403050203000203" pitchFamily="34" charset="0"/>
                <a:ea typeface="IBM Plex Sans" charset="0"/>
                <a:cs typeface="IBM Plex Sans" charset="0"/>
              </a:rPr>
              <a:t>is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true</a:t>
            </a:r>
            <a:r>
              <a:rPr lang="de-DE" sz="1400" dirty="0">
                <a:latin typeface="IBM Plex Sans Light" panose="020B0403050203000203" pitchFamily="34" charset="0"/>
                <a:ea typeface="IBM Plex Sans" charset="0"/>
                <a:cs typeface="IBM Plex Sans" charset="0"/>
              </a:rPr>
              <a:t> </a:t>
            </a:r>
          </a:p>
        </p:txBody>
      </p:sp>
      <p:cxnSp>
        <p:nvCxnSpPr>
          <p:cNvPr id="94" name="Gerade Verbindung mit Pfeil 93">
            <a:extLst>
              <a:ext uri="{FF2B5EF4-FFF2-40B4-BE49-F238E27FC236}">
                <a16:creationId xmlns:a16="http://schemas.microsoft.com/office/drawing/2014/main" id="{D7085A24-2FDE-B243-BD5B-D0975CB4DD07}"/>
              </a:ext>
            </a:extLst>
          </p:cNvPr>
          <p:cNvCxnSpPr>
            <a:cxnSpLocks/>
          </p:cNvCxnSpPr>
          <p:nvPr/>
        </p:nvCxnSpPr>
        <p:spPr bwMode="auto">
          <a:xfrm>
            <a:off x="7259794" y="3773076"/>
            <a:ext cx="0" cy="575841"/>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5" name="Textfeld 94">
            <a:extLst>
              <a:ext uri="{FF2B5EF4-FFF2-40B4-BE49-F238E27FC236}">
                <a16:creationId xmlns:a16="http://schemas.microsoft.com/office/drawing/2014/main" id="{AF5CC5EF-612B-934E-8371-C029F1947A1E}"/>
              </a:ext>
            </a:extLst>
          </p:cNvPr>
          <p:cNvSpPr txBox="1"/>
          <p:nvPr/>
        </p:nvSpPr>
        <p:spPr>
          <a:xfrm>
            <a:off x="6166114" y="5817024"/>
            <a:ext cx="2109098" cy="526041"/>
          </a:xfrm>
          <a:prstGeom prst="rect">
            <a:avLst/>
          </a:prstGeom>
          <a:noFill/>
        </p:spPr>
        <p:txBody>
          <a:bodyPr wrap="square" lIns="0" tIns="0" rIns="0" bIns="0" rtlCol="0">
            <a:spAutoFit/>
          </a:bodyPr>
          <a:lstStyle/>
          <a:p>
            <a:pPr algn="ctr">
              <a:lnSpc>
                <a:spcPct val="110000"/>
              </a:lnSpc>
              <a:spcBef>
                <a:spcPts val="1100"/>
              </a:spcBef>
            </a:pPr>
            <a:r>
              <a:rPr lang="de-DE" sz="1600" b="1" dirty="0">
                <a:latin typeface="IBM Plex Sans" panose="020B0503050203000203" pitchFamily="34" charset="0"/>
                <a:ea typeface="IBM Plex Sans" charset="0"/>
                <a:cs typeface="IBM Plex Sans" charset="0"/>
              </a:rPr>
              <a:t>Thus </a:t>
            </a:r>
            <a:r>
              <a:rPr lang="de-DE" sz="1600" b="1" dirty="0" err="1">
                <a:latin typeface="IBM Plex Sans" panose="020B0503050203000203" pitchFamily="34" charset="0"/>
                <a:ea typeface="IBM Plex Sans" charset="0"/>
                <a:cs typeface="IBM Plex Sans" charset="0"/>
              </a:rPr>
              <a:t>it</a:t>
            </a:r>
            <a:r>
              <a:rPr lang="de-DE" sz="1600" b="1" dirty="0">
                <a:latin typeface="IBM Plex Sans" panose="020B0503050203000203" pitchFamily="34" charset="0"/>
                <a:ea typeface="IBM Plex Sans" charset="0"/>
                <a:cs typeface="IBM Plex Sans" charset="0"/>
              </a:rPr>
              <a:t>‘ s </a:t>
            </a:r>
            <a:r>
              <a:rPr lang="de-DE" sz="1600" b="1" dirty="0" err="1">
                <a:latin typeface="IBM Plex Sans" panose="020B0503050203000203" pitchFamily="34" charset="0"/>
                <a:ea typeface="IBM Plex Sans" charset="0"/>
                <a:cs typeface="IBM Plex Sans" charset="0"/>
              </a:rPr>
              <a:t>impossible</a:t>
            </a:r>
            <a:r>
              <a:rPr lang="de-DE" sz="1600" b="1" dirty="0">
                <a:latin typeface="IBM Plex Sans" panose="020B0503050203000203" pitchFamily="34" charset="0"/>
                <a:ea typeface="IBM Plex Sans" charset="0"/>
                <a:cs typeface="IBM Plex Sans" charset="0"/>
              </a:rPr>
              <a:t> </a:t>
            </a:r>
            <a:r>
              <a:rPr lang="de-DE" sz="1600" b="1" dirty="0" err="1">
                <a:latin typeface="IBM Plex Sans" panose="020B0503050203000203" pitchFamily="34" charset="0"/>
                <a:ea typeface="IBM Plex Sans" charset="0"/>
                <a:cs typeface="IBM Plex Sans" charset="0"/>
              </a:rPr>
              <a:t>to</a:t>
            </a:r>
            <a:r>
              <a:rPr lang="de-DE" sz="1600" b="1" dirty="0">
                <a:latin typeface="IBM Plex Sans" panose="020B0503050203000203" pitchFamily="34" charset="0"/>
                <a:ea typeface="IBM Plex Sans" charset="0"/>
                <a:cs typeface="IBM Plex Sans" charset="0"/>
              </a:rPr>
              <a:t> </a:t>
            </a:r>
            <a:r>
              <a:rPr lang="de-DE" sz="1600" b="1" dirty="0" err="1">
                <a:latin typeface="IBM Plex Sans" panose="020B0503050203000203" pitchFamily="34" charset="0"/>
                <a:ea typeface="IBM Plex Sans" charset="0"/>
                <a:cs typeface="IBM Plex Sans" charset="0"/>
              </a:rPr>
              <a:t>win</a:t>
            </a:r>
            <a:r>
              <a:rPr lang="de-DE" sz="1600" b="1" dirty="0">
                <a:latin typeface="IBM Plex Sans" panose="020B0503050203000203" pitchFamily="34" charset="0"/>
                <a:ea typeface="IBM Plex Sans" charset="0"/>
                <a:cs typeface="IBM Plex Sans" charset="0"/>
              </a:rPr>
              <a:t> in all </a:t>
            </a:r>
            <a:r>
              <a:rPr lang="de-DE" sz="1600" b="1" dirty="0" err="1">
                <a:latin typeface="IBM Plex Sans" panose="020B0503050203000203" pitchFamily="34" charset="0"/>
                <a:ea typeface="IBM Plex Sans" charset="0"/>
                <a:cs typeface="IBM Plex Sans" charset="0"/>
              </a:rPr>
              <a:t>cases</a:t>
            </a:r>
            <a:endParaRPr lang="de-DE" sz="1600" b="1" dirty="0">
              <a:latin typeface="IBM Plex Sans" panose="020B0503050203000203" pitchFamily="34" charset="0"/>
              <a:ea typeface="IBM Plex Sans" charset="0"/>
              <a:cs typeface="IBM Plex Sans" charset="0"/>
            </a:endParaRPr>
          </a:p>
        </p:txBody>
      </p:sp>
      <p:cxnSp>
        <p:nvCxnSpPr>
          <p:cNvPr id="96" name="Gerade Verbindung 95">
            <a:extLst>
              <a:ext uri="{FF2B5EF4-FFF2-40B4-BE49-F238E27FC236}">
                <a16:creationId xmlns:a16="http://schemas.microsoft.com/office/drawing/2014/main" id="{9A04F42F-0762-DF43-B9F9-B925024A3E7B}"/>
              </a:ext>
            </a:extLst>
          </p:cNvPr>
          <p:cNvCxnSpPr>
            <a:cxnSpLocks/>
          </p:cNvCxnSpPr>
          <p:nvPr/>
        </p:nvCxnSpPr>
        <p:spPr bwMode="auto">
          <a:xfrm>
            <a:off x="8542208" y="1584933"/>
            <a:ext cx="0" cy="483548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7" name="Textfeld 96">
            <a:extLst>
              <a:ext uri="{FF2B5EF4-FFF2-40B4-BE49-F238E27FC236}">
                <a16:creationId xmlns:a16="http://schemas.microsoft.com/office/drawing/2014/main" id="{660D8FE1-7309-C748-BD3E-A92BA140220B}"/>
              </a:ext>
            </a:extLst>
          </p:cNvPr>
          <p:cNvSpPr txBox="1"/>
          <p:nvPr/>
        </p:nvSpPr>
        <p:spPr>
          <a:xfrm>
            <a:off x="8990222" y="2358107"/>
            <a:ext cx="2589166" cy="3006849"/>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dirty="0">
                <a:latin typeface="IBM Plex Sans Light" panose="020B0403050203000203" pitchFamily="34" charset="0"/>
                <a:ea typeface="IBM Plex Sans" charset="0"/>
                <a:cs typeface="IBM Plex Sans" charset="0"/>
              </a:rPr>
              <a:t>As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recognize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from</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mathematical</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proof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there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isn</a:t>
            </a:r>
            <a:r>
              <a:rPr lang="de-DE" dirty="0">
                <a:latin typeface="IBM Plex Sans Light" panose="020B0403050203000203" pitchFamily="34" charset="0"/>
                <a:ea typeface="IBM Plex Sans" charset="0"/>
                <a:cs typeface="IBM Plex Sans" charset="0"/>
              </a:rPr>
              <a:t>‘ t </a:t>
            </a:r>
            <a:r>
              <a:rPr lang="de-DE" dirty="0" err="1">
                <a:latin typeface="IBM Plex Sans Light" panose="020B0403050203000203" pitchFamily="34" charset="0"/>
                <a:ea typeface="IBM Plex Sans" charset="0"/>
                <a:cs typeface="IBM Plex Sans" charset="0"/>
              </a:rPr>
              <a:t>any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chance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find a 100% </a:t>
            </a:r>
            <a:r>
              <a:rPr lang="de-DE" dirty="0" err="1">
                <a:latin typeface="IBM Plex Sans Light" panose="020B0403050203000203" pitchFamily="34" charset="0"/>
                <a:ea typeface="IBM Plex Sans" charset="0"/>
                <a:cs typeface="IBM Plex Sans" charset="0"/>
              </a:rPr>
              <a:t>winning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strategy</a:t>
            </a:r>
            <a:r>
              <a:rPr lang="de-DE" dirty="0">
                <a:latin typeface="IBM Plex Sans Light" panose="020B0403050203000203" pitchFamily="34" charset="0"/>
                <a:ea typeface="IBM Plex Sans" charset="0"/>
                <a:cs typeface="IBM Plex Sans" charset="0"/>
              </a:rPr>
              <a:t>.</a:t>
            </a:r>
          </a:p>
          <a:p>
            <a:pPr algn="l">
              <a:lnSpc>
                <a:spcPct val="110000"/>
              </a:lnSpc>
              <a:spcBef>
                <a:spcPts val="1100"/>
              </a:spcBef>
              <a:buClr>
                <a:srgbClr val="E0E0E0"/>
              </a:buClr>
              <a:buSzPct val="80000"/>
            </a:pPr>
            <a:endParaRPr lang="de-DE" dirty="0">
              <a:latin typeface="IBM Plex Sans Light" panose="020B0403050203000203" pitchFamily="34" charset="0"/>
              <a:ea typeface="IBM Plex Sans" charset="0"/>
              <a:cs typeface="IBM Plex Sans" charset="0"/>
            </a:endParaRPr>
          </a:p>
          <a:p>
            <a:pPr algn="l">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have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already</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found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best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one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with</a:t>
            </a:r>
            <a:r>
              <a:rPr lang="de-DE" dirty="0">
                <a:latin typeface="IBM Plex Sans Light" panose="020B0403050203000203" pitchFamily="34" charset="0"/>
                <a:ea typeface="IBM Plex Sans" charset="0"/>
                <a:cs typeface="IBM Plex Sans" charset="0"/>
              </a:rPr>
              <a:t> just 75% </a:t>
            </a:r>
            <a:r>
              <a:rPr lang="de-DE" dirty="0" err="1">
                <a:latin typeface="IBM Plex Sans Light" panose="020B0403050203000203" pitchFamily="34" charset="0"/>
                <a:ea typeface="IBM Plex Sans" charset="0"/>
                <a:cs typeface="IBM Plex Sans" charset="0"/>
              </a:rPr>
              <a:t>winning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probability</a:t>
            </a:r>
            <a:r>
              <a:rPr lang="de-DE" dirty="0">
                <a:latin typeface="IBM Plex Sans Light" panose="020B0403050203000203" pitchFamily="34" charset="0"/>
                <a:ea typeface="IBM Plex Sans" charset="0"/>
                <a:cs typeface="IBM Plex Sans" charset="0"/>
              </a:rPr>
              <a:t>.</a:t>
            </a:r>
          </a:p>
        </p:txBody>
      </p:sp>
      <p:sp>
        <p:nvSpPr>
          <p:cNvPr id="98" name="Textfeld 97">
            <a:extLst>
              <a:ext uri="{FF2B5EF4-FFF2-40B4-BE49-F238E27FC236}">
                <a16:creationId xmlns:a16="http://schemas.microsoft.com/office/drawing/2014/main" id="{72299299-6EA7-5544-984D-C907B20AD352}"/>
              </a:ext>
            </a:extLst>
          </p:cNvPr>
          <p:cNvSpPr txBox="1"/>
          <p:nvPr/>
        </p:nvSpPr>
        <p:spPr>
          <a:xfrm>
            <a:off x="307372" y="6203420"/>
            <a:ext cx="2617256" cy="143565"/>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sz="900" dirty="0">
                <a:latin typeface="IBM Plex Sans Light" panose="020B0403050203000203" pitchFamily="34" charset="0"/>
                <a:ea typeface="IBM Plex Sans" charset="0"/>
                <a:cs typeface="IBM Plex Sans" charset="0"/>
              </a:rPr>
              <a:t>(*) Terms </a:t>
            </a:r>
            <a:r>
              <a:rPr lang="de-DE" sz="900" dirty="0" err="1">
                <a:latin typeface="IBM Plex Sans Light" panose="020B0403050203000203" pitchFamily="34" charset="0"/>
                <a:ea typeface="IBM Plex Sans" charset="0"/>
                <a:cs typeface="IBM Plex Sans" charset="0"/>
              </a:rPr>
              <a:t>were</a:t>
            </a:r>
            <a:r>
              <a:rPr lang="de-DE" sz="900" dirty="0">
                <a:latin typeface="IBM Plex Sans Light" panose="020B0403050203000203" pitchFamily="34" charset="0"/>
                <a:ea typeface="IBM Plex Sans" charset="0"/>
                <a:cs typeface="IBM Plex Sans" charset="0"/>
              </a:rPr>
              <a:t> </a:t>
            </a:r>
            <a:r>
              <a:rPr lang="de-DE" sz="900" dirty="0" err="1">
                <a:latin typeface="IBM Plex Sans Light" panose="020B0403050203000203" pitchFamily="34" charset="0"/>
                <a:ea typeface="IBM Plex Sans" charset="0"/>
                <a:cs typeface="IBM Plex Sans" charset="0"/>
              </a:rPr>
              <a:t>changed</a:t>
            </a:r>
            <a:r>
              <a:rPr lang="de-DE" sz="900" dirty="0">
                <a:latin typeface="IBM Plex Sans Light" panose="020B0403050203000203" pitchFamily="34" charset="0"/>
                <a:ea typeface="IBM Plex Sans" charset="0"/>
                <a:cs typeface="IBM Plex Sans" charset="0"/>
              </a:rPr>
              <a:t> </a:t>
            </a:r>
            <a:r>
              <a:rPr lang="de-DE" sz="900" dirty="0" err="1">
                <a:latin typeface="IBM Plex Sans Light" panose="020B0403050203000203" pitchFamily="34" charset="0"/>
                <a:ea typeface="IBM Plex Sans" charset="0"/>
                <a:cs typeface="IBM Plex Sans" charset="0"/>
              </a:rPr>
              <a:t>to</a:t>
            </a:r>
            <a:r>
              <a:rPr lang="de-DE" sz="900" dirty="0">
                <a:latin typeface="IBM Plex Sans Light" panose="020B0403050203000203" pitchFamily="34" charset="0"/>
                <a:ea typeface="IBM Plex Sans" charset="0"/>
                <a:cs typeface="IBM Plex Sans" charset="0"/>
              </a:rPr>
              <a:t> </a:t>
            </a:r>
            <a:r>
              <a:rPr lang="de-DE" sz="900" dirty="0" err="1">
                <a:latin typeface="IBM Plex Sans Light" panose="020B0403050203000203" pitchFamily="34" charset="0"/>
                <a:ea typeface="IBM Plex Sans" charset="0"/>
                <a:cs typeface="IBM Plex Sans" charset="0"/>
              </a:rPr>
              <a:t>simplify</a:t>
            </a:r>
            <a:r>
              <a:rPr lang="de-DE" sz="900" dirty="0">
                <a:latin typeface="IBM Plex Sans Light" panose="020B0403050203000203" pitchFamily="34" charset="0"/>
                <a:ea typeface="IBM Plex Sans" charset="0"/>
                <a:cs typeface="IBM Plex Sans" charset="0"/>
              </a:rPr>
              <a:t> </a:t>
            </a:r>
            <a:r>
              <a:rPr lang="de-DE" sz="900" dirty="0" err="1">
                <a:latin typeface="IBM Plex Sans Light" panose="020B0403050203000203" pitchFamily="34" charset="0"/>
                <a:ea typeface="IBM Plex Sans" charset="0"/>
                <a:cs typeface="IBM Plex Sans" charset="0"/>
              </a:rPr>
              <a:t>proofing</a:t>
            </a:r>
            <a:r>
              <a:rPr lang="de-DE" sz="900" dirty="0">
                <a:latin typeface="IBM Plex Sans Light" panose="020B0403050203000203" pitchFamily="34" charset="0"/>
                <a:ea typeface="IBM Plex Sans" charset="0"/>
                <a:cs typeface="IBM Plex Sans" charset="0"/>
              </a:rPr>
              <a:t> </a:t>
            </a:r>
          </a:p>
        </p:txBody>
      </p:sp>
      <p:sp>
        <p:nvSpPr>
          <p:cNvPr id="102" name="Textfeld 101">
            <a:extLst>
              <a:ext uri="{FF2B5EF4-FFF2-40B4-BE49-F238E27FC236}">
                <a16:creationId xmlns:a16="http://schemas.microsoft.com/office/drawing/2014/main" id="{AB7A5917-E59D-9A46-9C70-EB4B1619AAC8}"/>
              </a:ext>
            </a:extLst>
          </p:cNvPr>
          <p:cNvSpPr txBox="1"/>
          <p:nvPr/>
        </p:nvSpPr>
        <p:spPr>
          <a:xfrm>
            <a:off x="3201597" y="3820511"/>
            <a:ext cx="2413530" cy="1171283"/>
          </a:xfrm>
          <a:prstGeom prst="rect">
            <a:avLst/>
          </a:prstGeom>
          <a:noFill/>
        </p:spPr>
        <p:txBody>
          <a:bodyPr wrap="square" lIns="0" tIns="0" rIns="0" bIns="0" rtlCol="0">
            <a:spAutoFit/>
          </a:bodyPr>
          <a:lstStyle/>
          <a:p>
            <a:pPr marL="285750" indent="-285750">
              <a:lnSpc>
                <a:spcPct val="110000"/>
              </a:lnSpc>
              <a:spcBef>
                <a:spcPts val="1100"/>
              </a:spcBef>
              <a:buFont typeface="Arial" panose="020B0604020202020204" pitchFamily="34" charset="0"/>
              <a:buChar char="•"/>
            </a:pPr>
            <a:r>
              <a:rPr lang="de-DE" sz="1400" dirty="0" err="1">
                <a:latin typeface="IBM Plex Sans Light" panose="020B0403050203000203" pitchFamily="34" charset="0"/>
                <a:ea typeface="IBM Plex Sans" charset="0"/>
                <a:cs typeface="IBM Plex Sans" charset="0"/>
              </a:rPr>
              <a:t>One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player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asked</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for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color</a:t>
            </a:r>
            <a:r>
              <a:rPr lang="de-DE" sz="1400" dirty="0">
                <a:latin typeface="IBM Plex Sans Light" panose="020B0403050203000203" pitchFamily="34" charset="0"/>
                <a:ea typeface="IBM Plex Sans" charset="0"/>
                <a:cs typeface="IBM Plex Sans" charset="0"/>
              </a:rPr>
              <a:t> (X) </a:t>
            </a:r>
            <a:r>
              <a:rPr lang="de-DE" sz="1400" dirty="0" err="1">
                <a:latin typeface="IBM Plex Sans Light" panose="020B0403050203000203" pitchFamily="34" charset="0"/>
                <a:ea typeface="IBM Plex Sans" charset="0"/>
                <a:cs typeface="IBM Plex Sans" charset="0"/>
              </a:rPr>
              <a:t>others</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for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shape</a:t>
            </a:r>
            <a:r>
              <a:rPr lang="de-DE" sz="1400" dirty="0">
                <a:latin typeface="IBM Plex Sans Light" panose="020B0403050203000203" pitchFamily="34" charset="0"/>
                <a:ea typeface="IBM Plex Sans" charset="0"/>
                <a:cs typeface="IBM Plex Sans" charset="0"/>
              </a:rPr>
              <a:t> (Y), </a:t>
            </a:r>
            <a:r>
              <a:rPr lang="de-DE" sz="1400" dirty="0" err="1">
                <a:latin typeface="IBM Plex Sans Light" panose="020B0403050203000203" pitchFamily="34" charset="0"/>
                <a:ea typeface="IBM Plex Sans" charset="0"/>
                <a:cs typeface="IBM Plex Sans" charset="0"/>
              </a:rPr>
              <a:t>requirement</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uneven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number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of</a:t>
            </a:r>
            <a:r>
              <a:rPr lang="de-DE" sz="1400" dirty="0">
                <a:latin typeface="IBM Plex Sans Light" panose="020B0403050203000203" pitchFamily="34" charset="0"/>
                <a:ea typeface="IBM Plex Sans" charset="0"/>
                <a:cs typeface="IBM Plex Sans" charset="0"/>
              </a:rPr>
              <a:t> 1, </a:t>
            </a:r>
            <a:r>
              <a:rPr lang="de-DE" sz="1400" dirty="0" err="1">
                <a:latin typeface="IBM Plex Sans Light" panose="020B0403050203000203" pitchFamily="34" charset="0"/>
                <a:ea typeface="IBM Plex Sans" charset="0"/>
                <a:cs typeface="IBM Plex Sans" charset="0"/>
              </a:rPr>
              <a:t>therefore</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even</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number</a:t>
            </a:r>
            <a:r>
              <a:rPr lang="de-DE" sz="1400" dirty="0">
                <a:latin typeface="IBM Plex Sans Light" panose="020B0403050203000203" pitchFamily="34" charset="0"/>
                <a:ea typeface="IBM Plex Sans" charset="0"/>
                <a:cs typeface="IBM Plex Sans" charset="0"/>
              </a:rPr>
              <a:t> </a:t>
            </a:r>
            <a:r>
              <a:rPr lang="de-DE" sz="1400" dirty="0" err="1">
                <a:latin typeface="IBM Plex Sans Light" panose="020B0403050203000203" pitchFamily="34" charset="0"/>
                <a:ea typeface="IBM Plex Sans" charset="0"/>
                <a:cs typeface="IBM Plex Sans" charset="0"/>
              </a:rPr>
              <a:t>of</a:t>
            </a:r>
            <a:r>
              <a:rPr lang="de-DE" sz="1400" dirty="0">
                <a:latin typeface="IBM Plex Sans Light" panose="020B0403050203000203" pitchFamily="34" charset="0"/>
                <a:ea typeface="IBM Plex Sans" charset="0"/>
                <a:cs typeface="IBM Plex Sans" charset="0"/>
              </a:rPr>
              <a:t> -1</a:t>
            </a:r>
          </a:p>
        </p:txBody>
      </p:sp>
    </p:spTree>
    <p:extLst>
      <p:ext uri="{BB962C8B-B14F-4D97-AF65-F5344CB8AC3E}">
        <p14:creationId xmlns:p14="http://schemas.microsoft.com/office/powerpoint/2010/main" val="68985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8724070"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Qubits</a:t>
            </a:r>
            <a:endParaRPr lang="de-DE" sz="4000" kern="0" dirty="0">
              <a:latin typeface="IBM Plex Sans Light" panose="020B0403050203000203" pitchFamily="34" charset="0"/>
            </a:endParaRPr>
          </a:p>
        </p:txBody>
      </p:sp>
      <p:pic>
        <p:nvPicPr>
          <p:cNvPr id="7" name="Graphic 9" descr="Confused person">
            <a:extLst>
              <a:ext uri="{FF2B5EF4-FFF2-40B4-BE49-F238E27FC236}">
                <a16:creationId xmlns:a16="http://schemas.microsoft.com/office/drawing/2014/main" id="{DAE86F9B-528C-2C41-96D5-248F480A3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0060" y="2218315"/>
            <a:ext cx="802966" cy="802966"/>
          </a:xfrm>
          <a:prstGeom prst="rect">
            <a:avLst/>
          </a:prstGeom>
        </p:spPr>
      </p:pic>
      <p:pic>
        <p:nvPicPr>
          <p:cNvPr id="9" name="Graphic 9" descr="Confused person">
            <a:extLst>
              <a:ext uri="{FF2B5EF4-FFF2-40B4-BE49-F238E27FC236}">
                <a16:creationId xmlns:a16="http://schemas.microsoft.com/office/drawing/2014/main" id="{0246C932-A0EF-0440-8D17-10B366CD2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3978" y="1493839"/>
            <a:ext cx="802966" cy="802966"/>
          </a:xfrm>
          <a:prstGeom prst="rect">
            <a:avLst/>
          </a:prstGeom>
        </p:spPr>
      </p:pic>
      <p:pic>
        <p:nvPicPr>
          <p:cNvPr id="11" name="Graphic 9" descr="Confused person">
            <a:extLst>
              <a:ext uri="{FF2B5EF4-FFF2-40B4-BE49-F238E27FC236}">
                <a16:creationId xmlns:a16="http://schemas.microsoft.com/office/drawing/2014/main" id="{A2B04488-C346-8C46-90A1-446F0DCC0C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514" y="1816832"/>
            <a:ext cx="802966" cy="802966"/>
          </a:xfrm>
          <a:prstGeom prst="rect">
            <a:avLst/>
          </a:prstGeom>
        </p:spPr>
      </p:pic>
      <p:sp>
        <p:nvSpPr>
          <p:cNvPr id="55" name="Textfeld 54">
            <a:extLst>
              <a:ext uri="{FF2B5EF4-FFF2-40B4-BE49-F238E27FC236}">
                <a16:creationId xmlns:a16="http://schemas.microsoft.com/office/drawing/2014/main" id="{D24E6C39-9BF3-AE4B-9886-F9751A202751}"/>
              </a:ext>
            </a:extLst>
          </p:cNvPr>
          <p:cNvSpPr txBox="1"/>
          <p:nvPr/>
        </p:nvSpPr>
        <p:spPr>
          <a:xfrm>
            <a:off x="3366151" y="1831529"/>
            <a:ext cx="6452720" cy="896527"/>
          </a:xfrm>
          <a:prstGeom prst="rect">
            <a:avLst/>
          </a:prstGeom>
          <a:noFill/>
        </p:spPr>
        <p:txBody>
          <a:bodyPr wrap="square" lIns="0" tIns="0" rIns="0" bIns="0" rtlCol="0">
            <a:spAutoFit/>
          </a:bodyPr>
          <a:lstStyle/>
          <a:p>
            <a:pPr algn="l">
              <a:lnSpc>
                <a:spcPct val="110000"/>
              </a:lnSpc>
              <a:spcBef>
                <a:spcPts val="1100"/>
              </a:spcBef>
              <a:buClr>
                <a:srgbClr val="E0E0E0"/>
              </a:buClr>
              <a:buSzPct val="80000"/>
            </a:pPr>
            <a:r>
              <a:rPr lang="de-DE" dirty="0" err="1">
                <a:latin typeface="IBM Plex Sans Light" panose="020B0403050203000203" pitchFamily="34" charset="0"/>
                <a:ea typeface="IBM Plex Sans" charset="0"/>
                <a:cs typeface="IBM Plex Sans" charset="0"/>
              </a:rPr>
              <a:t>Thinking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and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discussing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about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how</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against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wizard</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one</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of</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you</a:t>
            </a:r>
            <a:r>
              <a:rPr lang="de-DE" dirty="0">
                <a:latin typeface="IBM Plex Sans Light" panose="020B0403050203000203" pitchFamily="34" charset="0"/>
                <a:ea typeface="IBM Plex Sans" charset="0"/>
                <a:cs typeface="IBM Plex Sans" charset="0"/>
              </a:rPr>
              <a:t> (a </a:t>
            </a:r>
            <a:r>
              <a:rPr lang="de-DE" dirty="0" err="1">
                <a:latin typeface="IBM Plex Sans Light" panose="020B0403050203000203" pitchFamily="34" charset="0"/>
                <a:ea typeface="IBM Plex Sans" charset="0"/>
                <a:cs typeface="IBM Plex Sans" charset="0"/>
              </a:rPr>
              <a:t>quantum</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physicist</a:t>
            </a:r>
            <a:r>
              <a:rPr lang="de-DE" dirty="0">
                <a:latin typeface="IBM Plex Sans Light" panose="020B0403050203000203" pitchFamily="34" charset="0"/>
                <a:ea typeface="IBM Plex Sans" charset="0"/>
                <a:cs typeface="IBM Plex Sans" charset="0"/>
              </a:rPr>
              <a:t> </a:t>
            </a:r>
            <a:r>
              <a:rPr lang="de-DE" dirty="0">
                <a:latin typeface="IBM Plex Sans Light" panose="020B0403050203000203" pitchFamily="34" charset="0"/>
                <a:ea typeface="IBM Plex Sans" charset="0"/>
                <a:cs typeface="IBM Plex Sans" charset="0"/>
                <a:sym typeface="Wingdings" pitchFamily="2" charset="2"/>
              </a:rPr>
              <a:t>:-) </a:t>
            </a:r>
            <a:r>
              <a:rPr lang="de-DE" dirty="0" err="1">
                <a:latin typeface="IBM Plex Sans Light" panose="020B0403050203000203" pitchFamily="34" charset="0"/>
                <a:ea typeface="IBM Plex Sans" charset="0"/>
                <a:cs typeface="IBM Plex Sans" charset="0"/>
              </a:rPr>
              <a:t>finds</a:t>
            </a:r>
            <a:r>
              <a:rPr lang="de-DE" dirty="0">
                <a:latin typeface="IBM Plex Sans Light" panose="020B0403050203000203" pitchFamily="34" charset="0"/>
                <a:ea typeface="IBM Plex Sans" charset="0"/>
                <a:cs typeface="IBM Plex Sans" charset="0"/>
              </a:rPr>
              <a:t> a </a:t>
            </a:r>
            <a:r>
              <a:rPr lang="de-DE" dirty="0" err="1">
                <a:latin typeface="IBM Plex Sans Light" panose="020B0403050203000203" pitchFamily="34" charset="0"/>
                <a:ea typeface="IBM Plex Sans" charset="0"/>
                <a:cs typeface="IBM Plex Sans" charset="0"/>
              </a:rPr>
              <a:t>surprising</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solution</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to</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that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problem</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which</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guarantees</a:t>
            </a:r>
            <a:r>
              <a:rPr lang="de-DE" dirty="0">
                <a:latin typeface="IBM Plex Sans Light" panose="020B0403050203000203" pitchFamily="34" charset="0"/>
                <a:ea typeface="IBM Plex Sans" charset="0"/>
                <a:cs typeface="IBM Plex Sans" charset="0"/>
              </a:rPr>
              <a:t> a </a:t>
            </a:r>
            <a:r>
              <a:rPr lang="de-DE" dirty="0" err="1">
                <a:latin typeface="IBM Plex Sans Light" panose="020B0403050203000203" pitchFamily="34" charset="0"/>
                <a:ea typeface="IBM Plex Sans" charset="0"/>
                <a:cs typeface="IBM Plex Sans" charset="0"/>
              </a:rPr>
              <a:t>correct</a:t>
            </a:r>
            <a:r>
              <a:rPr lang="de-DE" dirty="0">
                <a:latin typeface="IBM Plex Sans Light" panose="020B0403050203000203" pitchFamily="34" charset="0"/>
                <a:ea typeface="IBM Plex Sans" charset="0"/>
                <a:cs typeface="IBM Plex Sans" charset="0"/>
              </a:rPr>
              <a:t> </a:t>
            </a:r>
            <a:r>
              <a:rPr lang="de-DE" dirty="0" err="1">
                <a:latin typeface="IBM Plex Sans Light" panose="020B0403050203000203" pitchFamily="34" charset="0"/>
                <a:ea typeface="IBM Plex Sans" charset="0"/>
                <a:cs typeface="IBM Plex Sans" charset="0"/>
              </a:rPr>
              <a:t>answer</a:t>
            </a:r>
            <a:r>
              <a:rPr lang="de-DE" dirty="0">
                <a:latin typeface="IBM Plex Sans Light" panose="020B0403050203000203" pitchFamily="34" charset="0"/>
                <a:ea typeface="IBM Plex Sans" charset="0"/>
                <a:cs typeface="IBM Plex Sans" charset="0"/>
              </a:rPr>
              <a:t> in all </a:t>
            </a:r>
            <a:r>
              <a:rPr lang="de-DE" dirty="0" err="1">
                <a:latin typeface="IBM Plex Sans Light" panose="020B0403050203000203" pitchFamily="34" charset="0"/>
                <a:ea typeface="IBM Plex Sans" charset="0"/>
                <a:cs typeface="IBM Plex Sans" charset="0"/>
              </a:rPr>
              <a:t>cases</a:t>
            </a:r>
            <a:r>
              <a:rPr lang="de-DE" dirty="0">
                <a:latin typeface="IBM Plex Sans Light" panose="020B0403050203000203" pitchFamily="34" charset="0"/>
                <a:ea typeface="IBM Plex Sans" charset="0"/>
                <a:cs typeface="IBM Plex Sans" charset="0"/>
              </a:rPr>
              <a:t>.</a:t>
            </a:r>
          </a:p>
        </p:txBody>
      </p:sp>
      <p:sp>
        <p:nvSpPr>
          <p:cNvPr id="44" name="Textfeld 43">
            <a:extLst>
              <a:ext uri="{FF2B5EF4-FFF2-40B4-BE49-F238E27FC236}">
                <a16:creationId xmlns:a16="http://schemas.microsoft.com/office/drawing/2014/main" id="{7DF8B3EB-8966-EA46-A9B7-42C4923F6761}"/>
              </a:ext>
            </a:extLst>
          </p:cNvPr>
          <p:cNvSpPr txBox="1"/>
          <p:nvPr/>
        </p:nvSpPr>
        <p:spPr>
          <a:xfrm>
            <a:off x="800907" y="4127145"/>
            <a:ext cx="6531950" cy="1203022"/>
          </a:xfrm>
          <a:prstGeom prst="rect">
            <a:avLst/>
          </a:prstGeom>
          <a:noFill/>
        </p:spPr>
        <p:txBody>
          <a:bodyPr wrap="square" lIns="0" tIns="0" rIns="0" bIns="0" rtlCol="0">
            <a:spAutoFit/>
          </a:bodyPr>
          <a:lstStyle/>
          <a:p>
            <a:pPr>
              <a:lnSpc>
                <a:spcPct val="110000"/>
              </a:lnSpc>
              <a:spcBef>
                <a:spcPts val="1100"/>
              </a:spcBef>
              <a:buClr>
                <a:srgbClr val="E0E0E0"/>
              </a:buClr>
              <a:buSzPct val="80000"/>
            </a:pPr>
            <a:r>
              <a:rPr lang="de-DE" dirty="0" err="1">
                <a:latin typeface="IBM Plex Sans Light" panose="020B0403050203000203" pitchFamily="34" charset="0"/>
              </a:rPr>
              <a:t>Each</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you</a:t>
            </a:r>
            <a:r>
              <a:rPr lang="de-DE" dirty="0">
                <a:latin typeface="IBM Plex Sans Light" panose="020B0403050203000203" pitchFamily="34" charset="0"/>
              </a:rPr>
              <a:t> will </a:t>
            </a:r>
            <a:r>
              <a:rPr lang="de-DE" dirty="0" err="1">
                <a:latin typeface="IBM Plex Sans Light" panose="020B0403050203000203" pitchFamily="34" charset="0"/>
              </a:rPr>
              <a:t>get</a:t>
            </a:r>
            <a:r>
              <a:rPr lang="de-DE" dirty="0">
                <a:latin typeface="IBM Plex Sans Light" panose="020B0403050203000203" pitchFamily="34" charset="0"/>
              </a:rPr>
              <a:t> a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that</a:t>
            </a:r>
            <a:r>
              <a:rPr lang="de-DE" dirty="0">
                <a:latin typeface="IBM Plex Sans Light" panose="020B0403050203000203" pitchFamily="34" charset="0"/>
              </a:rPr>
              <a:t> </a:t>
            </a:r>
            <a:r>
              <a:rPr lang="de-DE" dirty="0" err="1">
                <a:latin typeface="IBM Plex Sans Light" panose="020B0403050203000203" pitchFamily="34" charset="0"/>
              </a:rPr>
              <a:t>has</a:t>
            </a:r>
            <a:r>
              <a:rPr lang="de-DE" dirty="0">
                <a:latin typeface="IBM Plex Sans Light" panose="020B0403050203000203" pitchFamily="34" charset="0"/>
              </a:rPr>
              <a:t> </a:t>
            </a:r>
            <a:r>
              <a:rPr lang="de-DE" dirty="0" err="1">
                <a:latin typeface="IBM Plex Sans Light" panose="020B0403050203000203" pitchFamily="34" charset="0"/>
              </a:rPr>
              <a:t>been</a:t>
            </a:r>
            <a:r>
              <a:rPr lang="de-DE" dirty="0">
                <a:latin typeface="IBM Plex Sans Light" panose="020B0403050203000203" pitchFamily="34" charset="0"/>
              </a:rPr>
              <a:t> </a:t>
            </a:r>
            <a:r>
              <a:rPr lang="de-DE" dirty="0" err="1">
                <a:latin typeface="IBM Plex Sans Light" panose="020B0403050203000203" pitchFamily="34" charset="0"/>
              </a:rPr>
              <a:t>specifically</a:t>
            </a:r>
            <a:r>
              <a:rPr lang="de-DE" dirty="0">
                <a:latin typeface="IBM Plex Sans Light" panose="020B0403050203000203" pitchFamily="34" charset="0"/>
              </a:rPr>
              <a:t> </a:t>
            </a:r>
            <a:r>
              <a:rPr lang="de-DE" dirty="0" err="1">
                <a:latin typeface="IBM Plex Sans Light" panose="020B0403050203000203" pitchFamily="34" charset="0"/>
              </a:rPr>
              <a:t>prepared</a:t>
            </a:r>
            <a:r>
              <a:rPr lang="de-DE" dirty="0">
                <a:latin typeface="IBM Plex Sans Light" panose="020B0403050203000203" pitchFamily="34" charset="0"/>
              </a:rPr>
              <a:t>,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we</a:t>
            </a:r>
            <a:r>
              <a:rPr lang="de-DE" dirty="0">
                <a:latin typeface="IBM Plex Sans Light" panose="020B0403050203000203" pitchFamily="34" charset="0"/>
              </a:rPr>
              <a:t> will </a:t>
            </a:r>
            <a:r>
              <a:rPr lang="de-DE" dirty="0" err="1">
                <a:latin typeface="IBM Plex Sans Light" panose="020B0403050203000203" pitchFamily="34" charset="0"/>
              </a:rPr>
              <a:t>learn</a:t>
            </a:r>
            <a:r>
              <a:rPr lang="de-DE" dirty="0">
                <a:latin typeface="IBM Plex Sans Light" panose="020B0403050203000203" pitchFamily="34" charset="0"/>
              </a:rPr>
              <a:t> </a:t>
            </a:r>
            <a:r>
              <a:rPr lang="de-DE" dirty="0" err="1">
                <a:latin typeface="IBM Plex Sans Light" panose="020B0403050203000203" pitchFamily="34" charset="0"/>
              </a:rPr>
              <a:t>about</a:t>
            </a:r>
            <a:r>
              <a:rPr lang="de-DE" dirty="0">
                <a:latin typeface="IBM Plex Sans Light" panose="020B0403050203000203" pitchFamily="34" charset="0"/>
              </a:rPr>
              <a:t> </a:t>
            </a:r>
            <a:r>
              <a:rPr lang="de-DE" dirty="0" err="1">
                <a:latin typeface="IBM Plex Sans Light" panose="020B0403050203000203" pitchFamily="34" charset="0"/>
              </a:rPr>
              <a:t>later</a:t>
            </a:r>
            <a:r>
              <a:rPr lang="de-DE" dirty="0">
                <a:latin typeface="IBM Plex Sans Light" panose="020B0403050203000203" pitchFamily="34" charset="0"/>
              </a:rPr>
              <a:t>. A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can</a:t>
            </a:r>
            <a:r>
              <a:rPr lang="de-DE" dirty="0">
                <a:latin typeface="IBM Plex Sans Light" panose="020B0403050203000203" pitchFamily="34" charset="0"/>
              </a:rPr>
              <a:t> </a:t>
            </a:r>
            <a:r>
              <a:rPr lang="de-DE" dirty="0" err="1">
                <a:latin typeface="IBM Plex Sans Light" panose="020B0403050203000203" pitchFamily="34" charset="0"/>
              </a:rPr>
              <a:t>be</a:t>
            </a:r>
            <a:r>
              <a:rPr lang="de-DE" dirty="0">
                <a:latin typeface="IBM Plex Sans Light" panose="020B0403050203000203" pitchFamily="34" charset="0"/>
              </a:rPr>
              <a:t> </a:t>
            </a:r>
            <a:r>
              <a:rPr lang="de-DE" dirty="0" err="1">
                <a:latin typeface="IBM Plex Sans Light" panose="020B0403050203000203" pitchFamily="34" charset="0"/>
              </a:rPr>
              <a:t>illustrated</a:t>
            </a:r>
            <a:r>
              <a:rPr lang="de-DE" dirty="0">
                <a:latin typeface="IBM Plex Sans Light" panose="020B0403050203000203" pitchFamily="34" charset="0"/>
              </a:rPr>
              <a:t> </a:t>
            </a:r>
            <a:r>
              <a:rPr lang="de-DE" dirty="0" err="1">
                <a:latin typeface="IBM Plex Sans Light" panose="020B0403050203000203" pitchFamily="34" charset="0"/>
              </a:rPr>
              <a:t>as</a:t>
            </a:r>
            <a:r>
              <a:rPr lang="de-DE" dirty="0">
                <a:latin typeface="IBM Plex Sans Light" panose="020B0403050203000203" pitchFamily="34" charset="0"/>
              </a:rPr>
              <a:t> a </a:t>
            </a:r>
            <a:r>
              <a:rPr lang="de-DE" dirty="0" err="1">
                <a:latin typeface="IBM Plex Sans Light" panose="020B0403050203000203" pitchFamily="34" charset="0"/>
              </a:rPr>
              <a:t>little</a:t>
            </a:r>
            <a:r>
              <a:rPr lang="de-DE" dirty="0">
                <a:latin typeface="IBM Plex Sans Light" panose="020B0403050203000203" pitchFamily="34" charset="0"/>
              </a:rPr>
              <a:t> </a:t>
            </a:r>
            <a:r>
              <a:rPr lang="de-DE" dirty="0" err="1">
                <a:latin typeface="IBM Plex Sans Light" panose="020B0403050203000203" pitchFamily="34" charset="0"/>
              </a:rPr>
              <a:t>sphere</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so </a:t>
            </a:r>
            <a:r>
              <a:rPr lang="de-DE" dirty="0" err="1">
                <a:latin typeface="IBM Plex Sans Light" panose="020B0403050203000203" pitchFamily="34" charset="0"/>
              </a:rPr>
              <a:t>called</a:t>
            </a:r>
            <a:r>
              <a:rPr lang="de-DE" dirty="0">
                <a:latin typeface="IBM Plex Sans Light" panose="020B0403050203000203" pitchFamily="34" charset="0"/>
              </a:rPr>
              <a:t> Bloch </a:t>
            </a:r>
            <a:r>
              <a:rPr lang="de-DE" dirty="0" err="1">
                <a:latin typeface="IBM Plex Sans Light" panose="020B0403050203000203" pitchFamily="34" charset="0"/>
              </a:rPr>
              <a:t>Sphere</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a </a:t>
            </a:r>
            <a:r>
              <a:rPr lang="de-DE" dirty="0" err="1">
                <a:latin typeface="IBM Plex Sans Light" panose="020B0403050203000203" pitchFamily="34" charset="0"/>
              </a:rPr>
              <a:t>vector</a:t>
            </a:r>
            <a:r>
              <a:rPr lang="de-DE" dirty="0">
                <a:latin typeface="IBM Plex Sans Light" panose="020B0403050203000203" pitchFamily="34" charset="0"/>
              </a:rPr>
              <a:t> </a:t>
            </a:r>
            <a:r>
              <a:rPr lang="de-DE" dirty="0" err="1">
                <a:latin typeface="IBM Plex Sans Light" panose="020B0403050203000203" pitchFamily="34" charset="0"/>
              </a:rPr>
              <a:t>pointing</a:t>
            </a:r>
            <a:r>
              <a:rPr lang="de-DE" dirty="0">
                <a:latin typeface="IBM Plex Sans Light" panose="020B0403050203000203" pitchFamily="34" charset="0"/>
              </a:rPr>
              <a:t> in </a:t>
            </a:r>
            <a:r>
              <a:rPr lang="de-DE" dirty="0" err="1">
                <a:latin typeface="IBM Plex Sans Light" panose="020B0403050203000203" pitchFamily="34" charset="0"/>
              </a:rPr>
              <a:t>one</a:t>
            </a:r>
            <a:r>
              <a:rPr lang="de-DE" dirty="0">
                <a:latin typeface="IBM Plex Sans Light" panose="020B0403050203000203" pitchFamily="34" charset="0"/>
              </a:rPr>
              <a:t> </a:t>
            </a:r>
            <a:r>
              <a:rPr lang="de-DE" dirty="0" err="1">
                <a:latin typeface="IBM Plex Sans Light" panose="020B0403050203000203" pitchFamily="34" charset="0"/>
              </a:rPr>
              <a:t>direction</a:t>
            </a:r>
            <a:r>
              <a:rPr lang="de-DE" dirty="0">
                <a:latin typeface="IBM Plex Sans Light" panose="020B0403050203000203" pitchFamily="34" charset="0"/>
              </a:rPr>
              <a:t>, </a:t>
            </a:r>
            <a:r>
              <a:rPr lang="de-DE" dirty="0" err="1">
                <a:latin typeface="IBM Plex Sans Light" panose="020B0403050203000203" pitchFamily="34" charset="0"/>
              </a:rPr>
              <a:t>that</a:t>
            </a:r>
            <a:r>
              <a:rPr lang="de-DE" dirty="0">
                <a:latin typeface="IBM Plex Sans Light" panose="020B0403050203000203" pitchFamily="34" charset="0"/>
              </a:rPr>
              <a:t> </a:t>
            </a:r>
            <a:r>
              <a:rPr lang="de-DE" dirty="0" err="1">
                <a:latin typeface="IBM Plex Sans Light" panose="020B0403050203000203" pitchFamily="34" charset="0"/>
              </a:rPr>
              <a:t>describes</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a:t>
            </a:r>
            <a:endParaRPr lang="de-DE" dirty="0">
              <a:latin typeface="IBM Plex Sans Light" panose="020B0403050203000203" pitchFamily="34" charset="0"/>
              <a:ea typeface="IBM Plex Sans" charset="0"/>
              <a:cs typeface="IBM Plex Sans" charset="0"/>
            </a:endParaRPr>
          </a:p>
        </p:txBody>
      </p:sp>
      <p:sp>
        <p:nvSpPr>
          <p:cNvPr id="48" name="Oval 47">
            <a:extLst>
              <a:ext uri="{FF2B5EF4-FFF2-40B4-BE49-F238E27FC236}">
                <a16:creationId xmlns:a16="http://schemas.microsoft.com/office/drawing/2014/main" id="{C8FAF642-9C2D-BB48-92B8-8BB365153DE9}"/>
              </a:ext>
            </a:extLst>
          </p:cNvPr>
          <p:cNvSpPr>
            <a:spLocks noChangeAspect="1"/>
          </p:cNvSpPr>
          <p:nvPr/>
        </p:nvSpPr>
        <p:spPr bwMode="auto">
          <a:xfrm>
            <a:off x="8490432" y="3760140"/>
            <a:ext cx="1720800" cy="1720800"/>
          </a:xfrm>
          <a:prstGeom prst="ellipse">
            <a:avLst/>
          </a:prstGeom>
          <a:solidFill>
            <a:schemeClr val="bg1"/>
          </a:solidFill>
          <a:ln w="12700">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9" name="Sehne 48">
            <a:extLst>
              <a:ext uri="{FF2B5EF4-FFF2-40B4-BE49-F238E27FC236}">
                <a16:creationId xmlns:a16="http://schemas.microsoft.com/office/drawing/2014/main" id="{3D26B1E6-6A72-9C4F-BE5E-AE3D13E26DDC}"/>
              </a:ext>
            </a:extLst>
          </p:cNvPr>
          <p:cNvSpPr/>
          <p:nvPr/>
        </p:nvSpPr>
        <p:spPr bwMode="auto">
          <a:xfrm rot="5400000">
            <a:off x="9001407" y="3760413"/>
            <a:ext cx="698304" cy="1720255"/>
          </a:xfrm>
          <a:prstGeom prst="chord">
            <a:avLst>
              <a:gd name="adj1" fmla="val 5453588"/>
              <a:gd name="adj2" fmla="val 16200000"/>
            </a:avLst>
          </a:prstGeom>
          <a:solidFill>
            <a:schemeClr val="bg1"/>
          </a:solidFill>
          <a:ln w="12700">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2" name="Sehne 51">
            <a:extLst>
              <a:ext uri="{FF2B5EF4-FFF2-40B4-BE49-F238E27FC236}">
                <a16:creationId xmlns:a16="http://schemas.microsoft.com/office/drawing/2014/main" id="{71B43608-DA0F-114B-9D98-276AF907B6FA}"/>
              </a:ext>
            </a:extLst>
          </p:cNvPr>
          <p:cNvSpPr/>
          <p:nvPr/>
        </p:nvSpPr>
        <p:spPr bwMode="auto">
          <a:xfrm rot="16200000">
            <a:off x="9001407" y="3743335"/>
            <a:ext cx="698304" cy="1720255"/>
          </a:xfrm>
          <a:prstGeom prst="chord">
            <a:avLst>
              <a:gd name="adj1" fmla="val 5453588"/>
              <a:gd name="adj2" fmla="val 16200000"/>
            </a:avLst>
          </a:prstGeom>
          <a:solidFill>
            <a:schemeClr val="bg1"/>
          </a:solidFill>
          <a:ln w="12700">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53" name="Gerade Verbindung mit Pfeil 52">
            <a:extLst>
              <a:ext uri="{FF2B5EF4-FFF2-40B4-BE49-F238E27FC236}">
                <a16:creationId xmlns:a16="http://schemas.microsoft.com/office/drawing/2014/main" id="{2C5E88F0-E3C1-C64A-84D7-CAFE91633ED7}"/>
              </a:ext>
            </a:extLst>
          </p:cNvPr>
          <p:cNvCxnSpPr>
            <a:cxnSpLocks/>
          </p:cNvCxnSpPr>
          <p:nvPr/>
        </p:nvCxnSpPr>
        <p:spPr bwMode="auto">
          <a:xfrm>
            <a:off x="9350559" y="3433997"/>
            <a:ext cx="0" cy="2351314"/>
          </a:xfrm>
          <a:prstGeom prst="straightConnector1">
            <a:avLst/>
          </a:prstGeom>
          <a:ln w="12700">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57" name="Gerade Verbindung mit Pfeil 56">
            <a:extLst>
              <a:ext uri="{FF2B5EF4-FFF2-40B4-BE49-F238E27FC236}">
                <a16:creationId xmlns:a16="http://schemas.microsoft.com/office/drawing/2014/main" id="{92735059-1EA0-AD4A-AF45-961D52F84567}"/>
              </a:ext>
            </a:extLst>
          </p:cNvPr>
          <p:cNvCxnSpPr>
            <a:cxnSpLocks/>
          </p:cNvCxnSpPr>
          <p:nvPr/>
        </p:nvCxnSpPr>
        <p:spPr bwMode="auto">
          <a:xfrm flipH="1" flipV="1">
            <a:off x="8175159" y="4594923"/>
            <a:ext cx="2350800" cy="17078"/>
          </a:xfrm>
          <a:prstGeom prst="straightConnector1">
            <a:avLst/>
          </a:prstGeom>
          <a:ln w="12700">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11DC0073-B98D-884A-B914-6ED2153755BC}"/>
                  </a:ext>
                </a:extLst>
              </p:cNvPr>
              <p:cNvSpPr txBox="1"/>
              <p:nvPr/>
            </p:nvSpPr>
            <p:spPr>
              <a:xfrm>
                <a:off x="9371902" y="5465710"/>
                <a:ext cx="261675"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d>
                        <m:dPr>
                          <m:begChr m:val=""/>
                          <m:endChr m:val="⟩"/>
                          <m:ctrlPr>
                            <a:rPr lang="de-DE" sz="1400" i="1" smtClean="0">
                              <a:solidFill>
                                <a:schemeClr val="accent1">
                                  <a:lumMod val="60000"/>
                                  <a:lumOff val="40000"/>
                                </a:schemeClr>
                              </a:solidFill>
                              <a:latin typeface="Cambria Math" panose="02040503050406030204" pitchFamily="18" charset="0"/>
                            </a:rPr>
                          </m:ctrlPr>
                        </m:dPr>
                        <m:e>
                          <m:r>
                            <a:rPr lang="de-DE" sz="1400" b="0" i="1" smtClean="0">
                              <a:solidFill>
                                <a:schemeClr val="accent1">
                                  <a:lumMod val="60000"/>
                                  <a:lumOff val="40000"/>
                                </a:schemeClr>
                              </a:solidFill>
                              <a:latin typeface="Cambria Math" panose="02040503050406030204" pitchFamily="18" charset="0"/>
                            </a:rPr>
                            <m:t>|1</m:t>
                          </m:r>
                        </m:e>
                      </m:d>
                    </m:oMath>
                  </m:oMathPara>
                </a14:m>
                <a:endParaRPr lang="de-DE" sz="1400" dirty="0" err="1">
                  <a:solidFill>
                    <a:schemeClr val="accent1">
                      <a:lumMod val="60000"/>
                      <a:lumOff val="40000"/>
                    </a:schemeClr>
                  </a:solidFill>
                  <a:latin typeface="IBM Plex Sans" charset="0"/>
                  <a:ea typeface="IBM Plex Sans" charset="0"/>
                  <a:cs typeface="IBM Plex Sans" charset="0"/>
                </a:endParaRPr>
              </a:p>
            </p:txBody>
          </p:sp>
        </mc:Choice>
        <mc:Fallback xmlns="">
          <p:sp>
            <p:nvSpPr>
              <p:cNvPr id="59" name="Textfeld 58">
                <a:extLst>
                  <a:ext uri="{FF2B5EF4-FFF2-40B4-BE49-F238E27FC236}">
                    <a16:creationId xmlns:a16="http://schemas.microsoft.com/office/drawing/2014/main" id="{11DC0073-B98D-884A-B914-6ED2153755BC}"/>
                  </a:ext>
                </a:extLst>
              </p:cNvPr>
              <p:cNvSpPr txBox="1">
                <a:spLocks noRot="1" noChangeAspect="1" noMove="1" noResize="1" noEditPoints="1" noAdjustHandles="1" noChangeArrowheads="1" noChangeShapeType="1" noTextEdit="1"/>
              </p:cNvSpPr>
              <p:nvPr/>
            </p:nvSpPr>
            <p:spPr>
              <a:xfrm>
                <a:off x="9371902" y="5465710"/>
                <a:ext cx="261675" cy="236988"/>
              </a:xfrm>
              <a:prstGeom prst="rect">
                <a:avLst/>
              </a:prstGeom>
              <a:blipFill>
                <a:blip r:embed="rId4"/>
                <a:stretch>
                  <a:fillRect l="-54545" t="-152632" r="-90909" b="-23157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0" name="Textfeld 59">
                <a:extLst>
                  <a:ext uri="{FF2B5EF4-FFF2-40B4-BE49-F238E27FC236}">
                    <a16:creationId xmlns:a16="http://schemas.microsoft.com/office/drawing/2014/main" id="{D4E5924C-6734-DE43-A00C-6742DA697333}"/>
                  </a:ext>
                </a:extLst>
              </p:cNvPr>
              <p:cNvSpPr txBox="1"/>
              <p:nvPr/>
            </p:nvSpPr>
            <p:spPr>
              <a:xfrm>
                <a:off x="9034301" y="3538382"/>
                <a:ext cx="261675"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d>
                        <m:dPr>
                          <m:begChr m:val=""/>
                          <m:endChr m:val="⟩"/>
                          <m:ctrlPr>
                            <a:rPr lang="de-DE" sz="1400" i="1" smtClean="0">
                              <a:solidFill>
                                <a:schemeClr val="accent1">
                                  <a:lumMod val="60000"/>
                                  <a:lumOff val="40000"/>
                                </a:schemeClr>
                              </a:solidFill>
                              <a:latin typeface="Cambria Math" panose="02040503050406030204" pitchFamily="18" charset="0"/>
                            </a:rPr>
                          </m:ctrlPr>
                        </m:dPr>
                        <m:e>
                          <m:r>
                            <a:rPr lang="de-DE" sz="1400" b="0" i="1" smtClean="0">
                              <a:solidFill>
                                <a:schemeClr val="accent1">
                                  <a:lumMod val="60000"/>
                                  <a:lumOff val="40000"/>
                                </a:schemeClr>
                              </a:solidFill>
                              <a:latin typeface="Cambria Math" panose="02040503050406030204" pitchFamily="18" charset="0"/>
                            </a:rPr>
                            <m:t>|0</m:t>
                          </m:r>
                        </m:e>
                      </m:d>
                    </m:oMath>
                  </m:oMathPara>
                </a14:m>
                <a:endParaRPr lang="de-DE" sz="1400" dirty="0" err="1">
                  <a:solidFill>
                    <a:schemeClr val="accent1">
                      <a:lumMod val="60000"/>
                      <a:lumOff val="40000"/>
                    </a:schemeClr>
                  </a:solidFill>
                  <a:latin typeface="IBM Plex Sans" charset="0"/>
                  <a:ea typeface="IBM Plex Sans" charset="0"/>
                  <a:cs typeface="IBM Plex Sans" charset="0"/>
                </a:endParaRPr>
              </a:p>
            </p:txBody>
          </p:sp>
        </mc:Choice>
        <mc:Fallback xmlns="">
          <p:sp>
            <p:nvSpPr>
              <p:cNvPr id="60" name="Textfeld 59">
                <a:extLst>
                  <a:ext uri="{FF2B5EF4-FFF2-40B4-BE49-F238E27FC236}">
                    <a16:creationId xmlns:a16="http://schemas.microsoft.com/office/drawing/2014/main" id="{D4E5924C-6734-DE43-A00C-6742DA697333}"/>
                  </a:ext>
                </a:extLst>
              </p:cNvPr>
              <p:cNvSpPr txBox="1">
                <a:spLocks noRot="1" noChangeAspect="1" noMove="1" noResize="1" noEditPoints="1" noAdjustHandles="1" noChangeArrowheads="1" noChangeShapeType="1" noTextEdit="1"/>
              </p:cNvSpPr>
              <p:nvPr/>
            </p:nvSpPr>
            <p:spPr>
              <a:xfrm>
                <a:off x="9034301" y="3538382"/>
                <a:ext cx="261675" cy="236988"/>
              </a:xfrm>
              <a:prstGeom prst="rect">
                <a:avLst/>
              </a:prstGeom>
              <a:blipFill>
                <a:blip r:embed="rId5"/>
                <a:stretch>
                  <a:fillRect l="-61905" t="-145000" r="-95238" b="-220000"/>
                </a:stretch>
              </a:blipFill>
            </p:spPr>
            <p:txBody>
              <a:bodyPr/>
              <a:lstStyle/>
              <a:p>
                <a:r>
                  <a:rPr lang="de-DE">
                    <a:noFill/>
                  </a:rPr>
                  <a:t> </a:t>
                </a:r>
              </a:p>
            </p:txBody>
          </p:sp>
        </mc:Fallback>
      </mc:AlternateContent>
      <p:sp>
        <p:nvSpPr>
          <p:cNvPr id="61" name="Oval 60">
            <a:extLst>
              <a:ext uri="{FF2B5EF4-FFF2-40B4-BE49-F238E27FC236}">
                <a16:creationId xmlns:a16="http://schemas.microsoft.com/office/drawing/2014/main" id="{D87577F6-B10E-2345-9D56-365C395CC1FE}"/>
              </a:ext>
            </a:extLst>
          </p:cNvPr>
          <p:cNvSpPr>
            <a:spLocks noChangeAspect="1"/>
          </p:cNvSpPr>
          <p:nvPr/>
        </p:nvSpPr>
        <p:spPr bwMode="auto">
          <a:xfrm>
            <a:off x="9318173" y="5458636"/>
            <a:ext cx="54000" cy="54000"/>
          </a:xfrm>
          <a:prstGeom prst="ellipse">
            <a:avLst/>
          </a:prstGeom>
          <a:solidFill>
            <a:schemeClr val="accent1">
              <a:lumMod val="60000"/>
              <a:lumOff val="40000"/>
            </a:schemeClr>
          </a:solidFill>
          <a:ln w="1905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62" name="Oval 61">
            <a:extLst>
              <a:ext uri="{FF2B5EF4-FFF2-40B4-BE49-F238E27FC236}">
                <a16:creationId xmlns:a16="http://schemas.microsoft.com/office/drawing/2014/main" id="{461CD63E-ACB8-C24C-B572-B1EF63DE6148}"/>
              </a:ext>
            </a:extLst>
          </p:cNvPr>
          <p:cNvSpPr>
            <a:spLocks noChangeAspect="1"/>
          </p:cNvSpPr>
          <p:nvPr/>
        </p:nvSpPr>
        <p:spPr bwMode="auto">
          <a:xfrm>
            <a:off x="9317589" y="3724180"/>
            <a:ext cx="54000" cy="54000"/>
          </a:xfrm>
          <a:prstGeom prst="ellipse">
            <a:avLst/>
          </a:prstGeom>
          <a:solidFill>
            <a:schemeClr val="accent1">
              <a:lumMod val="60000"/>
              <a:lumOff val="40000"/>
            </a:schemeClr>
          </a:solidFill>
          <a:ln w="1905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mc:AlternateContent xmlns:mc="http://schemas.openxmlformats.org/markup-compatibility/2006">
        <mc:Choice xmlns:a14="http://schemas.microsoft.com/office/drawing/2010/main" Requires="a14">
          <p:sp>
            <p:nvSpPr>
              <p:cNvPr id="63" name="Textfeld 62">
                <a:extLst>
                  <a:ext uri="{FF2B5EF4-FFF2-40B4-BE49-F238E27FC236}">
                    <a16:creationId xmlns:a16="http://schemas.microsoft.com/office/drawing/2014/main" id="{E40A9DD6-9620-514D-91E6-4B6B7FB3D3B6}"/>
                  </a:ext>
                </a:extLst>
              </p:cNvPr>
              <p:cNvSpPr txBox="1"/>
              <p:nvPr/>
            </p:nvSpPr>
            <p:spPr>
              <a:xfrm>
                <a:off x="8873370" y="5031602"/>
                <a:ext cx="143308"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4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400" dirty="0" err="1">
                  <a:solidFill>
                    <a:schemeClr val="tx1">
                      <a:lumMod val="50000"/>
                    </a:schemeClr>
                  </a:solidFill>
                  <a:latin typeface="IBM Plex Sans" charset="0"/>
                  <a:ea typeface="IBM Plex Sans" charset="0"/>
                  <a:cs typeface="IBM Plex Sans" charset="0"/>
                </a:endParaRPr>
              </a:p>
            </p:txBody>
          </p:sp>
        </mc:Choice>
        <mc:Fallback>
          <p:sp>
            <p:nvSpPr>
              <p:cNvPr id="63" name="Textfeld 62">
                <a:extLst>
                  <a:ext uri="{FF2B5EF4-FFF2-40B4-BE49-F238E27FC236}">
                    <a16:creationId xmlns:a16="http://schemas.microsoft.com/office/drawing/2014/main" id="{E40A9DD6-9620-514D-91E6-4B6B7FB3D3B6}"/>
                  </a:ext>
                </a:extLst>
              </p:cNvPr>
              <p:cNvSpPr txBox="1">
                <a:spLocks noRot="1" noChangeAspect="1" noMove="1" noResize="1" noEditPoints="1" noAdjustHandles="1" noChangeArrowheads="1" noChangeShapeType="1" noTextEdit="1"/>
              </p:cNvSpPr>
              <p:nvPr/>
            </p:nvSpPr>
            <p:spPr>
              <a:xfrm>
                <a:off x="8873370" y="5031602"/>
                <a:ext cx="143308" cy="236988"/>
              </a:xfrm>
              <a:prstGeom prst="rect">
                <a:avLst/>
              </a:prstGeom>
              <a:blipFill>
                <a:blip r:embed="rId6"/>
                <a:stretch>
                  <a:fillRect l="-16667" r="-16667"/>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64" name="Textfeld 63">
                <a:extLst>
                  <a:ext uri="{FF2B5EF4-FFF2-40B4-BE49-F238E27FC236}">
                    <a16:creationId xmlns:a16="http://schemas.microsoft.com/office/drawing/2014/main" id="{DF3A5E43-39A6-1A41-979B-F889606E11CA}"/>
                  </a:ext>
                </a:extLst>
              </p:cNvPr>
              <p:cNvSpPr txBox="1"/>
              <p:nvPr/>
            </p:nvSpPr>
            <p:spPr>
              <a:xfrm>
                <a:off x="10525959" y="4610162"/>
                <a:ext cx="145746"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4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400" dirty="0" err="1">
                  <a:solidFill>
                    <a:schemeClr val="tx1">
                      <a:lumMod val="50000"/>
                    </a:schemeClr>
                  </a:solidFill>
                  <a:latin typeface="IBM Plex Sans" charset="0"/>
                  <a:ea typeface="IBM Plex Sans" charset="0"/>
                  <a:cs typeface="IBM Plex Sans" charset="0"/>
                </a:endParaRPr>
              </a:p>
            </p:txBody>
          </p:sp>
        </mc:Choice>
        <mc:Fallback>
          <p:sp>
            <p:nvSpPr>
              <p:cNvPr id="64" name="Textfeld 63">
                <a:extLst>
                  <a:ext uri="{FF2B5EF4-FFF2-40B4-BE49-F238E27FC236}">
                    <a16:creationId xmlns:a16="http://schemas.microsoft.com/office/drawing/2014/main" id="{DF3A5E43-39A6-1A41-979B-F889606E11CA}"/>
                  </a:ext>
                </a:extLst>
              </p:cNvPr>
              <p:cNvSpPr txBox="1">
                <a:spLocks noRot="1" noChangeAspect="1" noMove="1" noResize="1" noEditPoints="1" noAdjustHandles="1" noChangeArrowheads="1" noChangeShapeType="1" noTextEdit="1"/>
              </p:cNvSpPr>
              <p:nvPr/>
            </p:nvSpPr>
            <p:spPr>
              <a:xfrm>
                <a:off x="10525959" y="4610162"/>
                <a:ext cx="145746" cy="236988"/>
              </a:xfrm>
              <a:prstGeom prst="rect">
                <a:avLst/>
              </a:prstGeom>
              <a:blipFill>
                <a:blip r:embed="rId7"/>
                <a:stretch>
                  <a:fillRect l="-23077" r="-23077" b="-20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65" name="Textfeld 64">
                <a:extLst>
                  <a:ext uri="{FF2B5EF4-FFF2-40B4-BE49-F238E27FC236}">
                    <a16:creationId xmlns:a16="http://schemas.microsoft.com/office/drawing/2014/main" id="{41F0E76F-3B45-8E49-9B3D-BF731675FE88}"/>
                  </a:ext>
                </a:extLst>
              </p:cNvPr>
              <p:cNvSpPr txBox="1"/>
              <p:nvPr/>
            </p:nvSpPr>
            <p:spPr>
              <a:xfrm>
                <a:off x="9382946" y="3224255"/>
                <a:ext cx="131318"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4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400" dirty="0" err="1">
                  <a:solidFill>
                    <a:schemeClr val="tx1">
                      <a:lumMod val="50000"/>
                    </a:schemeClr>
                  </a:solidFill>
                  <a:latin typeface="IBM Plex Sans" charset="0"/>
                  <a:ea typeface="IBM Plex Sans" charset="0"/>
                  <a:cs typeface="IBM Plex Sans" charset="0"/>
                </a:endParaRPr>
              </a:p>
            </p:txBody>
          </p:sp>
        </mc:Choice>
        <mc:Fallback>
          <p:sp>
            <p:nvSpPr>
              <p:cNvPr id="65" name="Textfeld 64">
                <a:extLst>
                  <a:ext uri="{FF2B5EF4-FFF2-40B4-BE49-F238E27FC236}">
                    <a16:creationId xmlns:a16="http://schemas.microsoft.com/office/drawing/2014/main" id="{41F0E76F-3B45-8E49-9B3D-BF731675FE88}"/>
                  </a:ext>
                </a:extLst>
              </p:cNvPr>
              <p:cNvSpPr txBox="1">
                <a:spLocks noRot="1" noChangeAspect="1" noMove="1" noResize="1" noEditPoints="1" noAdjustHandles="1" noChangeArrowheads="1" noChangeShapeType="1" noTextEdit="1"/>
              </p:cNvSpPr>
              <p:nvPr/>
            </p:nvSpPr>
            <p:spPr>
              <a:xfrm>
                <a:off x="9382946" y="3224255"/>
                <a:ext cx="131318" cy="236988"/>
              </a:xfrm>
              <a:prstGeom prst="rect">
                <a:avLst/>
              </a:prstGeom>
              <a:blipFill>
                <a:blip r:embed="rId8"/>
                <a:stretch>
                  <a:fillRect l="-16667" r="-8333"/>
                </a:stretch>
              </a:blipFill>
            </p:spPr>
            <p:txBody>
              <a:bodyPr/>
              <a:lstStyle/>
              <a:p>
                <a:r>
                  <a:rPr lang="de-DE">
                    <a:noFill/>
                  </a:rPr>
                  <a:t> </a:t>
                </a:r>
              </a:p>
            </p:txBody>
          </p:sp>
        </mc:Fallback>
      </mc:AlternateContent>
      <p:cxnSp>
        <p:nvCxnSpPr>
          <p:cNvPr id="66" name="Gerade Verbindung mit Pfeil 65">
            <a:extLst>
              <a:ext uri="{FF2B5EF4-FFF2-40B4-BE49-F238E27FC236}">
                <a16:creationId xmlns:a16="http://schemas.microsoft.com/office/drawing/2014/main" id="{39430BE5-BC53-9944-838D-388A90CF6D3B}"/>
              </a:ext>
            </a:extLst>
          </p:cNvPr>
          <p:cNvCxnSpPr>
            <a:cxnSpLocks/>
          </p:cNvCxnSpPr>
          <p:nvPr/>
        </p:nvCxnSpPr>
        <p:spPr bwMode="auto">
          <a:xfrm>
            <a:off x="9359450" y="4610162"/>
            <a:ext cx="535394" cy="236988"/>
          </a:xfrm>
          <a:prstGeom prst="straightConnector1">
            <a:avLst/>
          </a:prstGeom>
          <a:ln w="28575">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Gerade Verbindung mit Pfeil 23">
            <a:extLst>
              <a:ext uri="{FF2B5EF4-FFF2-40B4-BE49-F238E27FC236}">
                <a16:creationId xmlns:a16="http://schemas.microsoft.com/office/drawing/2014/main" id="{049C8307-1A44-B849-A28A-8FDA5C5BEAA0}"/>
              </a:ext>
            </a:extLst>
          </p:cNvPr>
          <p:cNvCxnSpPr>
            <a:cxnSpLocks/>
          </p:cNvCxnSpPr>
          <p:nvPr/>
        </p:nvCxnSpPr>
        <p:spPr bwMode="auto">
          <a:xfrm flipH="1">
            <a:off x="8838915" y="4207876"/>
            <a:ext cx="925103" cy="851195"/>
          </a:xfrm>
          <a:prstGeom prst="straightConnector1">
            <a:avLst/>
          </a:prstGeom>
          <a:ln w="12700">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605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B7BB890-46F1-344A-872A-1C008C00A56F}"/>
              </a:ext>
            </a:extLst>
          </p:cNvPr>
          <p:cNvSpPr>
            <a:spLocks noGrp="1"/>
          </p:cNvSpPr>
          <p:nvPr>
            <p:ph type="ftr" sz="quarter" idx="10"/>
          </p:nvPr>
        </p:nvSpPr>
        <p:spPr/>
        <p:txBody>
          <a:bodyPr/>
          <a:lstStyle/>
          <a:p>
            <a:r>
              <a:rPr lang="en-US" dirty="0"/>
              <a:t>© 2021 IBM Corporation</a:t>
            </a:r>
          </a:p>
        </p:txBody>
      </p:sp>
      <p:sp>
        <p:nvSpPr>
          <p:cNvPr id="3" name="Foliennummernplatzhalter 2">
            <a:extLst>
              <a:ext uri="{FF2B5EF4-FFF2-40B4-BE49-F238E27FC236}">
                <a16:creationId xmlns:a16="http://schemas.microsoft.com/office/drawing/2014/main" id="{B188F716-BCC7-2644-84B6-E799D57AFB4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platzhalter 5">
            <a:extLst>
              <a:ext uri="{FF2B5EF4-FFF2-40B4-BE49-F238E27FC236}">
                <a16:creationId xmlns:a16="http://schemas.microsoft.com/office/drawing/2014/main" id="{4242869C-BEEF-5143-ADA0-124175773575}"/>
              </a:ext>
            </a:extLst>
          </p:cNvPr>
          <p:cNvSpPr txBox="1">
            <a:spLocks/>
          </p:cNvSpPr>
          <p:nvPr/>
        </p:nvSpPr>
        <p:spPr>
          <a:xfrm>
            <a:off x="292608" y="231648"/>
            <a:ext cx="6362416" cy="1316736"/>
          </a:xfrm>
          <a:prstGeom prst="rect">
            <a:avLst/>
          </a:prstGeom>
        </p:spPr>
        <p:txBody>
          <a:bodyPr/>
          <a:lstStyle>
            <a:lvl1pPr marL="0" indent="0" algn="l" rtl="0" eaLnBrk="1" fontAlgn="base"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r>
              <a:rPr lang="de-DE" sz="4000" kern="0" dirty="0">
                <a:latin typeface="IBM Plex Sans Light" panose="020B0403050203000203" pitchFamily="34" charset="0"/>
              </a:rPr>
              <a:t>Quantum Solution – </a:t>
            </a:r>
            <a:r>
              <a:rPr lang="de-DE" sz="4000" kern="0" dirty="0" err="1">
                <a:latin typeface="IBM Plex Sans Light" panose="020B0403050203000203" pitchFamily="34" charset="0"/>
              </a:rPr>
              <a:t>Qubits</a:t>
            </a:r>
            <a:endParaRPr lang="de-DE" sz="4000" kern="0" dirty="0">
              <a:latin typeface="IBM Plex Sans Light" panose="020B0403050203000203" pitchFamily="34" charset="0"/>
            </a:endParaRPr>
          </a:p>
        </p:txBody>
      </p:sp>
      <p:sp>
        <p:nvSpPr>
          <p:cNvPr id="8" name="Rechteck 7">
            <a:extLst>
              <a:ext uri="{FF2B5EF4-FFF2-40B4-BE49-F238E27FC236}">
                <a16:creationId xmlns:a16="http://schemas.microsoft.com/office/drawing/2014/main" id="{759E18F3-1711-CB4C-B375-99EFF3814DA2}"/>
              </a:ext>
            </a:extLst>
          </p:cNvPr>
          <p:cNvSpPr/>
          <p:nvPr/>
        </p:nvSpPr>
        <p:spPr>
          <a:xfrm>
            <a:off x="3449627" y="1636078"/>
            <a:ext cx="8306786" cy="1598258"/>
          </a:xfrm>
          <a:prstGeom prst="rect">
            <a:avLst/>
          </a:prstGeom>
        </p:spPr>
        <p:txBody>
          <a:bodyPr wrap="square">
            <a:spAutoFit/>
          </a:bodyPr>
          <a:lstStyle/>
          <a:p>
            <a:pPr>
              <a:lnSpc>
                <a:spcPct val="110000"/>
              </a:lnSpc>
              <a:spcBef>
                <a:spcPts val="1100"/>
              </a:spcBef>
              <a:buClr>
                <a:srgbClr val="E0E0E0"/>
              </a:buClr>
              <a:buSzPct val="80000"/>
            </a:pPr>
            <a:r>
              <a:rPr lang="de-DE" dirty="0" err="1">
                <a:latin typeface="IBM Plex Sans Light" panose="020B0403050203000203" pitchFamily="34" charset="0"/>
              </a:rPr>
              <a:t>However</a:t>
            </a:r>
            <a:r>
              <a:rPr lang="de-DE" dirty="0">
                <a:latin typeface="IBM Plex Sans Light" panose="020B0403050203000203" pitchFamily="34" charset="0"/>
              </a:rPr>
              <a:t>, </a:t>
            </a:r>
            <a:r>
              <a:rPr lang="de-DE" dirty="0" err="1">
                <a:latin typeface="IBM Plex Sans Light" panose="020B0403050203000203" pitchFamily="34" charset="0"/>
              </a:rPr>
              <a:t>you</a:t>
            </a:r>
            <a:r>
              <a:rPr lang="de-DE" dirty="0">
                <a:latin typeface="IBM Plex Sans Light" panose="020B0403050203000203" pitchFamily="34" charset="0"/>
              </a:rPr>
              <a:t> </a:t>
            </a:r>
            <a:r>
              <a:rPr lang="de-DE" dirty="0" err="1">
                <a:latin typeface="IBM Plex Sans Light" panose="020B0403050203000203" pitchFamily="34" charset="0"/>
              </a:rPr>
              <a:t>cannot</a:t>
            </a:r>
            <a:r>
              <a:rPr lang="de-DE" dirty="0">
                <a:latin typeface="IBM Plex Sans Light" panose="020B0403050203000203" pitchFamily="34" charset="0"/>
              </a:rPr>
              <a:t> </a:t>
            </a:r>
            <a:r>
              <a:rPr lang="de-DE" dirty="0" err="1">
                <a:latin typeface="IBM Plex Sans Light" panose="020B0403050203000203" pitchFamily="34" charset="0"/>
              </a:rPr>
              <a:t>see</a:t>
            </a:r>
            <a:r>
              <a:rPr lang="de-DE" dirty="0">
                <a:latin typeface="IBM Plex Sans Light" panose="020B0403050203000203" pitchFamily="34" charset="0"/>
              </a:rPr>
              <a:t> </a:t>
            </a:r>
            <a:r>
              <a:rPr lang="de-DE" dirty="0" err="1">
                <a:latin typeface="IBM Plex Sans Light" panose="020B0403050203000203" pitchFamily="34" charset="0"/>
              </a:rPr>
              <a:t>or</a:t>
            </a:r>
            <a:r>
              <a:rPr lang="de-DE" dirty="0">
                <a:latin typeface="IBM Plex Sans Light" panose="020B0403050203000203" pitchFamily="34" charset="0"/>
              </a:rPr>
              <a:t> </a:t>
            </a:r>
            <a:r>
              <a:rPr lang="de-DE" dirty="0" err="1">
                <a:latin typeface="IBM Plex Sans Light" panose="020B0403050203000203" pitchFamily="34" charset="0"/>
              </a:rPr>
              <a:t>measure</a:t>
            </a:r>
            <a:r>
              <a:rPr lang="de-DE" dirty="0">
                <a:latin typeface="IBM Plex Sans Light" panose="020B0403050203000203" pitchFamily="34" charset="0"/>
              </a:rPr>
              <a:t> in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exactly</a:t>
            </a:r>
            <a:r>
              <a:rPr lang="de-DE" dirty="0">
                <a:latin typeface="IBM Plex Sans Light" panose="020B0403050203000203" pitchFamily="34" charset="0"/>
              </a:rPr>
              <a:t>. The </a:t>
            </a:r>
            <a:r>
              <a:rPr lang="de-DE" dirty="0" err="1">
                <a:latin typeface="IBM Plex Sans Light" panose="020B0403050203000203" pitchFamily="34" charset="0"/>
              </a:rPr>
              <a:t>result</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 </a:t>
            </a:r>
            <a:r>
              <a:rPr lang="de-DE" dirty="0" err="1">
                <a:latin typeface="IBM Plex Sans Light" panose="020B0403050203000203" pitchFamily="34" charset="0"/>
              </a:rPr>
              <a:t>measurement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always</a:t>
            </a:r>
            <a:r>
              <a:rPr lang="de-DE" dirty="0">
                <a:latin typeface="IBM Plex Sans Light" panose="020B0403050203000203" pitchFamily="34" charset="0"/>
              </a:rPr>
              <a:t> </a:t>
            </a:r>
            <a:r>
              <a:rPr lang="de-DE" dirty="0" err="1">
                <a:latin typeface="IBM Plex Sans Light" panose="020B0403050203000203" pitchFamily="34" charset="0"/>
              </a:rPr>
              <a:t>either</a:t>
            </a:r>
            <a:r>
              <a:rPr lang="de-DE" dirty="0">
                <a:latin typeface="IBM Plex Sans Light" panose="020B0403050203000203" pitchFamily="34" charset="0"/>
              </a:rPr>
              <a:t> 0 </a:t>
            </a:r>
            <a:r>
              <a:rPr lang="de-DE" dirty="0" err="1">
                <a:latin typeface="IBM Plex Sans Light" panose="020B0403050203000203" pitchFamily="34" charset="0"/>
              </a:rPr>
              <a:t>or</a:t>
            </a:r>
            <a:r>
              <a:rPr lang="de-DE" dirty="0">
                <a:latin typeface="IBM Plex Sans Light" panose="020B0403050203000203" pitchFamily="34" charset="0"/>
              </a:rPr>
              <a:t> 1,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only</a:t>
            </a:r>
            <a:r>
              <a:rPr lang="de-DE" dirty="0">
                <a:latin typeface="IBM Plex Sans Light" panose="020B0403050203000203" pitchFamily="34" charset="0"/>
              </a:rPr>
              <a:t> </a:t>
            </a:r>
            <a:r>
              <a:rPr lang="de-DE" dirty="0" err="1">
                <a:latin typeface="IBM Plex Sans Light" panose="020B0403050203000203" pitchFamily="34" charset="0"/>
              </a:rPr>
              <a:t>reveals</a:t>
            </a:r>
            <a:r>
              <a:rPr lang="de-DE" dirty="0">
                <a:latin typeface="IBM Plex Sans Light" panose="020B0403050203000203" pitchFamily="34" charset="0"/>
              </a:rPr>
              <a:t> partial </a:t>
            </a:r>
            <a:r>
              <a:rPr lang="de-DE" dirty="0" err="1">
                <a:latin typeface="IBM Plex Sans Light" panose="020B0403050203000203" pitchFamily="34" charset="0"/>
              </a:rPr>
              <a:t>information</a:t>
            </a:r>
            <a:r>
              <a:rPr lang="de-DE" dirty="0">
                <a:latin typeface="IBM Plex Sans Light" panose="020B0403050203000203" pitchFamily="34" charset="0"/>
              </a:rPr>
              <a:t> </a:t>
            </a:r>
            <a:r>
              <a:rPr lang="de-DE" dirty="0" err="1">
                <a:latin typeface="IBM Plex Sans Light" panose="020B0403050203000203" pitchFamily="34" charset="0"/>
              </a:rPr>
              <a:t>about</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exact</a:t>
            </a:r>
            <a:r>
              <a:rPr lang="de-DE" dirty="0">
                <a:latin typeface="IBM Plex Sans Light" panose="020B0403050203000203" pitchFamily="34" charset="0"/>
              </a:rPr>
              <a:t>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It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a:t>
            </a:r>
            <a:r>
              <a:rPr lang="de-DE" dirty="0" err="1">
                <a:latin typeface="IBM Plex Sans Light" panose="020B0403050203000203" pitchFamily="34" charset="0"/>
              </a:rPr>
              <a:t>random</a:t>
            </a:r>
            <a:r>
              <a:rPr lang="de-DE" dirty="0">
                <a:latin typeface="IBM Plex Sans Light" panose="020B0403050203000203" pitchFamily="34" charset="0"/>
              </a:rPr>
              <a:t> </a:t>
            </a:r>
            <a:r>
              <a:rPr lang="de-DE" dirty="0" err="1">
                <a:latin typeface="IBM Plex Sans Light" panose="020B0403050203000203" pitchFamily="34" charset="0"/>
              </a:rPr>
              <a:t>which</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results</a:t>
            </a:r>
            <a:r>
              <a:rPr lang="de-DE" dirty="0">
                <a:latin typeface="IBM Plex Sans Light" panose="020B0403050203000203" pitchFamily="34" charset="0"/>
              </a:rPr>
              <a:t> 0 </a:t>
            </a:r>
            <a:r>
              <a:rPr lang="de-DE" dirty="0" err="1">
                <a:latin typeface="IBM Plex Sans Light" panose="020B0403050203000203" pitchFamily="34" charset="0"/>
              </a:rPr>
              <a:t>or</a:t>
            </a:r>
            <a:r>
              <a:rPr lang="de-DE" dirty="0">
                <a:latin typeface="IBM Plex Sans Light" panose="020B0403050203000203" pitchFamily="34" charset="0"/>
              </a:rPr>
              <a:t> 1 </a:t>
            </a:r>
            <a:r>
              <a:rPr lang="de-DE" dirty="0" err="1">
                <a:latin typeface="IBM Plex Sans Light" panose="020B0403050203000203" pitchFamily="34" charset="0"/>
              </a:rPr>
              <a:t>you</a:t>
            </a:r>
            <a:r>
              <a:rPr lang="de-DE" dirty="0">
                <a:latin typeface="IBM Plex Sans Light" panose="020B0403050203000203" pitchFamily="34" charset="0"/>
              </a:rPr>
              <a:t> </a:t>
            </a:r>
            <a:r>
              <a:rPr lang="de-DE" dirty="0" err="1">
                <a:latin typeface="IBM Plex Sans Light" panose="020B0403050203000203" pitchFamily="34" charset="0"/>
              </a:rPr>
              <a:t>get</a:t>
            </a:r>
            <a:r>
              <a:rPr lang="de-DE" dirty="0">
                <a:latin typeface="IBM Plex Sans Light" panose="020B0403050203000203" pitchFamily="34" charset="0"/>
              </a:rPr>
              <a:t>. In </a:t>
            </a:r>
            <a:r>
              <a:rPr lang="de-DE" dirty="0" err="1">
                <a:latin typeface="IBM Plex Sans Light" panose="020B0403050203000203" pitchFamily="34" charset="0"/>
              </a:rPr>
              <a:t>this</a:t>
            </a:r>
            <a:r>
              <a:rPr lang="de-DE" dirty="0">
                <a:latin typeface="IBM Plex Sans Light" panose="020B0403050203000203" pitchFamily="34" charset="0"/>
              </a:rPr>
              <a:t> </a:t>
            </a:r>
            <a:r>
              <a:rPr lang="de-DE" dirty="0" err="1">
                <a:latin typeface="IBM Plex Sans Light" panose="020B0403050203000203" pitchFamily="34" charset="0"/>
              </a:rPr>
              <a:t>specific</a:t>
            </a:r>
            <a:r>
              <a:rPr lang="de-DE" dirty="0">
                <a:latin typeface="IBM Plex Sans Light" panose="020B0403050203000203" pitchFamily="34" charset="0"/>
              </a:rPr>
              <a:t> </a:t>
            </a:r>
            <a:r>
              <a:rPr lang="de-DE" dirty="0" err="1">
                <a:latin typeface="IBM Plex Sans Light" panose="020B0403050203000203" pitchFamily="34" charset="0"/>
              </a:rPr>
              <a:t>case</a:t>
            </a:r>
            <a:r>
              <a:rPr lang="de-DE" dirty="0">
                <a:latin typeface="IBM Plex Sans Light" panose="020B0403050203000203" pitchFamily="34" charset="0"/>
              </a:rPr>
              <a:t> (</a:t>
            </a:r>
            <a:r>
              <a:rPr lang="de-DE" dirty="0" err="1">
                <a:latin typeface="IBM Plex Sans Light" panose="020B0403050203000203" pitchFamily="34" charset="0"/>
              </a:rPr>
              <a:t>when</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state</a:t>
            </a:r>
            <a:r>
              <a:rPr lang="de-DE" dirty="0">
                <a:latin typeface="IBM Plex Sans Light" panose="020B0403050203000203" pitchFamily="34" charset="0"/>
              </a:rPr>
              <a:t> </a:t>
            </a:r>
            <a:r>
              <a:rPr lang="de-DE" dirty="0" err="1">
                <a:latin typeface="IBM Plex Sans Light" panose="020B0403050203000203" pitchFamily="34" charset="0"/>
              </a:rPr>
              <a:t>vector</a:t>
            </a:r>
            <a:r>
              <a:rPr lang="de-DE" dirty="0">
                <a:latin typeface="IBM Plex Sans Light" panose="020B0403050203000203" pitchFamily="34" charset="0"/>
              </a:rPr>
              <a:t> </a:t>
            </a:r>
            <a:r>
              <a:rPr lang="de-DE" dirty="0" err="1">
                <a:latin typeface="IBM Plex Sans Light" panose="020B0403050203000203" pitchFamily="34" charset="0"/>
              </a:rPr>
              <a:t>points</a:t>
            </a:r>
            <a:r>
              <a:rPr lang="de-DE" dirty="0">
                <a:latin typeface="IBM Plex Sans Light" panose="020B0403050203000203" pitchFamily="34" charset="0"/>
              </a:rPr>
              <a:t> </a:t>
            </a:r>
            <a:r>
              <a:rPr lang="de-DE" dirty="0" err="1">
                <a:latin typeface="IBM Plex Sans Light" panose="020B0403050203000203" pitchFamily="34" charset="0"/>
              </a:rPr>
              <a:t>to</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equator</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sphere</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measurement</a:t>
            </a:r>
            <a:r>
              <a:rPr lang="de-DE" dirty="0">
                <a:latin typeface="IBM Plex Sans Light" panose="020B0403050203000203" pitchFamily="34" charset="0"/>
              </a:rPr>
              <a:t> </a:t>
            </a:r>
            <a:r>
              <a:rPr lang="de-DE" dirty="0" err="1">
                <a:latin typeface="IBM Plex Sans Light" panose="020B0403050203000203" pitchFamily="34" charset="0"/>
              </a:rPr>
              <a:t>result</a:t>
            </a:r>
            <a:r>
              <a:rPr lang="de-DE" dirty="0">
                <a:latin typeface="IBM Plex Sans Light" panose="020B0403050203000203" pitchFamily="34" charset="0"/>
              </a:rPr>
              <a:t> will </a:t>
            </a:r>
            <a:r>
              <a:rPr lang="de-DE" dirty="0" err="1">
                <a:latin typeface="IBM Plex Sans Light" panose="020B0403050203000203" pitchFamily="34" charset="0"/>
              </a:rPr>
              <a:t>be</a:t>
            </a:r>
            <a:r>
              <a:rPr lang="de-DE" dirty="0">
                <a:latin typeface="IBM Plex Sans Light" panose="020B0403050203000203" pitchFamily="34" charset="0"/>
              </a:rPr>
              <a:t> 0 </a:t>
            </a:r>
            <a:r>
              <a:rPr lang="de-DE" dirty="0" err="1">
                <a:latin typeface="IBM Plex Sans Light" panose="020B0403050203000203" pitchFamily="34" charset="0"/>
              </a:rPr>
              <a:t>or</a:t>
            </a:r>
            <a:r>
              <a:rPr lang="de-DE" dirty="0">
                <a:latin typeface="IBM Plex Sans Light" panose="020B0403050203000203" pitchFamily="34" charset="0"/>
              </a:rPr>
              <a:t> 1 </a:t>
            </a:r>
            <a:r>
              <a:rPr lang="de-DE" dirty="0" err="1">
                <a:latin typeface="IBM Plex Sans Light" panose="020B0403050203000203" pitchFamily="34" charset="0"/>
              </a:rPr>
              <a:t>each</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50% </a:t>
            </a:r>
            <a:r>
              <a:rPr lang="de-DE" dirty="0" err="1">
                <a:latin typeface="IBM Plex Sans Light" panose="020B0403050203000203" pitchFamily="34" charset="0"/>
              </a:rPr>
              <a:t>probability</a:t>
            </a:r>
            <a:r>
              <a:rPr lang="de-DE" dirty="0">
                <a:latin typeface="IBM Plex Sans Light" panose="020B0403050203000203" pitchFamily="34" charset="0"/>
              </a:rPr>
              <a:t>.</a:t>
            </a:r>
            <a:endParaRPr lang="de-DE" dirty="0">
              <a:latin typeface="IBM Plex Sans Light" panose="020B0403050203000203" pitchFamily="34" charset="0"/>
              <a:ea typeface="IBM Plex Sans" charset="0"/>
              <a:cs typeface="IBM Plex Sans" charset="0"/>
            </a:endParaRPr>
          </a:p>
        </p:txBody>
      </p:sp>
      <p:sp>
        <p:nvSpPr>
          <p:cNvPr id="12" name="Rechteck 11">
            <a:extLst>
              <a:ext uri="{FF2B5EF4-FFF2-40B4-BE49-F238E27FC236}">
                <a16:creationId xmlns:a16="http://schemas.microsoft.com/office/drawing/2014/main" id="{73284653-9689-4140-AEE3-108D2B3BC293}"/>
              </a:ext>
            </a:extLst>
          </p:cNvPr>
          <p:cNvSpPr/>
          <p:nvPr/>
        </p:nvSpPr>
        <p:spPr>
          <a:xfrm>
            <a:off x="623638" y="4455643"/>
            <a:ext cx="6557739" cy="1200329"/>
          </a:xfrm>
          <a:prstGeom prst="rect">
            <a:avLst/>
          </a:prstGeom>
        </p:spPr>
        <p:txBody>
          <a:bodyPr wrap="square">
            <a:spAutoFit/>
          </a:bodyPr>
          <a:lstStyle/>
          <a:p>
            <a:r>
              <a:rPr lang="de-DE" dirty="0" err="1">
                <a:latin typeface="IBM Plex Sans Light" panose="020B0403050203000203" pitchFamily="34" charset="0"/>
              </a:rPr>
              <a:t>We</a:t>
            </a:r>
            <a:r>
              <a:rPr lang="de-DE" dirty="0">
                <a:latin typeface="IBM Plex Sans Light" panose="020B0403050203000203" pitchFamily="34" charset="0"/>
              </a:rPr>
              <a:t> </a:t>
            </a:r>
            <a:r>
              <a:rPr lang="de-DE" dirty="0" err="1">
                <a:latin typeface="IBM Plex Sans Light" panose="020B0403050203000203" pitchFamily="34" charset="0"/>
              </a:rPr>
              <a:t>encode</a:t>
            </a:r>
            <a:r>
              <a:rPr lang="de-DE" dirty="0">
                <a:latin typeface="IBM Plex Sans Light" panose="020B0403050203000203" pitchFamily="34" charset="0"/>
              </a:rPr>
              <a:t> (</a:t>
            </a:r>
            <a:r>
              <a:rPr lang="de-DE" dirty="0" err="1">
                <a:latin typeface="IBM Plex Sans Light" panose="020B0403050203000203" pitchFamily="34" charset="0"/>
              </a:rPr>
              <a:t>translate</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shape</a:t>
            </a:r>
            <a:r>
              <a:rPr lang="de-DE" dirty="0">
                <a:latin typeface="IBM Plex Sans Light" panose="020B0403050203000203" pitchFamily="34" charset="0"/>
              </a:rPr>
              <a:t>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color</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objects</a:t>
            </a:r>
            <a:r>
              <a:rPr lang="de-DE" dirty="0">
                <a:latin typeface="IBM Plex Sans Light" panose="020B0403050203000203" pitchFamily="34" charset="0"/>
              </a:rPr>
              <a:t> in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following</a:t>
            </a:r>
            <a:r>
              <a:rPr lang="de-DE" dirty="0">
                <a:latin typeface="IBM Plex Sans Light" panose="020B0403050203000203" pitchFamily="34" charset="0"/>
              </a:rPr>
              <a:t> </a:t>
            </a:r>
            <a:r>
              <a:rPr lang="de-DE" dirty="0" err="1">
                <a:latin typeface="IBM Plex Sans Light" panose="020B0403050203000203" pitchFamily="34" charset="0"/>
              </a:rPr>
              <a:t>way</a:t>
            </a:r>
            <a:r>
              <a:rPr lang="de-DE" dirty="0">
                <a:latin typeface="IBM Plex Sans Light" panose="020B0403050203000203" pitchFamily="34" charset="0"/>
              </a:rPr>
              <a:t>: </a:t>
            </a:r>
            <a:r>
              <a:rPr lang="de-DE" dirty="0" err="1">
                <a:latin typeface="IBM Plex Sans Light" panose="020B0403050203000203" pitchFamily="34" charset="0"/>
              </a:rPr>
              <a:t>answer</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a:t>
            </a:r>
            <a:r>
              <a:rPr lang="de-DE" dirty="0" err="1">
                <a:latin typeface="IBM Plex Sans Light" panose="020B0403050203000203" pitchFamily="34" charset="0"/>
              </a:rPr>
              <a:t>blue</a:t>
            </a:r>
            <a:r>
              <a:rPr lang="de-DE" dirty="0">
                <a:latin typeface="IBM Plex Sans Light" panose="020B0403050203000203" pitchFamily="34" charset="0"/>
              </a:rPr>
              <a:t> </a:t>
            </a:r>
            <a:r>
              <a:rPr lang="de-DE" dirty="0" err="1">
                <a:latin typeface="IBM Plex Sans Light" panose="020B0403050203000203" pitchFamily="34" charset="0"/>
              </a:rPr>
              <a:t>or</a:t>
            </a:r>
            <a:r>
              <a:rPr lang="de-DE" dirty="0">
                <a:latin typeface="IBM Plex Sans Light" panose="020B0403050203000203" pitchFamily="34" charset="0"/>
              </a:rPr>
              <a:t> </a:t>
            </a:r>
            <a:r>
              <a:rPr lang="de-DE" dirty="0" err="1">
                <a:latin typeface="IBM Plex Sans Light" panose="020B0403050203000203" pitchFamily="34" charset="0"/>
              </a:rPr>
              <a:t>square</a:t>
            </a:r>
            <a:r>
              <a:rPr lang="de-DE" dirty="0">
                <a:latin typeface="IBM Plex Sans Light" panose="020B0403050203000203" pitchFamily="34" charset="0"/>
              </a:rPr>
              <a:t> </a:t>
            </a:r>
            <a:r>
              <a:rPr lang="de-DE" dirty="0" err="1">
                <a:latin typeface="IBM Plex Sans Light" panose="020B0403050203000203" pitchFamily="34" charset="0"/>
              </a:rPr>
              <a:t>whenever</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result</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measurement</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your</a:t>
            </a:r>
            <a:r>
              <a:rPr lang="de-DE" dirty="0">
                <a:latin typeface="IBM Plex Sans Light" panose="020B0403050203000203" pitchFamily="34" charset="0"/>
              </a:rPr>
              <a:t> </a:t>
            </a:r>
            <a:r>
              <a:rPr lang="de-DE" dirty="0" err="1">
                <a:latin typeface="IBM Plex Sans Light" panose="020B0403050203000203" pitchFamily="34" charset="0"/>
              </a:rPr>
              <a:t>qubit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0, </a:t>
            </a:r>
            <a:r>
              <a:rPr lang="de-DE" dirty="0" err="1">
                <a:latin typeface="IBM Plex Sans Light" panose="020B0403050203000203" pitchFamily="34" charset="0"/>
              </a:rPr>
              <a:t>and</a:t>
            </a:r>
            <a:r>
              <a:rPr lang="de-DE" dirty="0">
                <a:latin typeface="IBM Plex Sans Light" panose="020B0403050203000203" pitchFamily="34" charset="0"/>
              </a:rPr>
              <a:t> </a:t>
            </a:r>
            <a:r>
              <a:rPr lang="de-DE" dirty="0" err="1">
                <a:latin typeface="IBM Plex Sans Light" panose="020B0403050203000203" pitchFamily="34" charset="0"/>
              </a:rPr>
              <a:t>accordingly</a:t>
            </a:r>
            <a:r>
              <a:rPr lang="de-DE" dirty="0">
                <a:latin typeface="IBM Plex Sans Light" panose="020B0403050203000203" pitchFamily="34" charset="0"/>
              </a:rPr>
              <a:t> </a:t>
            </a:r>
            <a:r>
              <a:rPr lang="de-DE" dirty="0" err="1">
                <a:latin typeface="IBM Plex Sans Light" panose="020B0403050203000203" pitchFamily="34" charset="0"/>
              </a:rPr>
              <a:t>with</a:t>
            </a:r>
            <a:r>
              <a:rPr lang="de-DE" dirty="0">
                <a:latin typeface="IBM Plex Sans Light" panose="020B0403050203000203" pitchFamily="34" charset="0"/>
              </a:rPr>
              <a:t> </a:t>
            </a:r>
            <a:r>
              <a:rPr lang="de-DE" dirty="0" err="1">
                <a:latin typeface="IBM Plex Sans Light" panose="020B0403050203000203" pitchFamily="34" charset="0"/>
              </a:rPr>
              <a:t>red</a:t>
            </a:r>
            <a:r>
              <a:rPr lang="de-DE" dirty="0">
                <a:latin typeface="IBM Plex Sans Light" panose="020B0403050203000203" pitchFamily="34" charset="0"/>
              </a:rPr>
              <a:t> </a:t>
            </a:r>
            <a:r>
              <a:rPr lang="de-DE" dirty="0" err="1">
                <a:latin typeface="IBM Plex Sans Light" panose="020B0403050203000203" pitchFamily="34" charset="0"/>
              </a:rPr>
              <a:t>or</a:t>
            </a:r>
            <a:r>
              <a:rPr lang="de-DE" dirty="0">
                <a:latin typeface="IBM Plex Sans Light" panose="020B0403050203000203" pitchFamily="34" charset="0"/>
              </a:rPr>
              <a:t> </a:t>
            </a:r>
            <a:r>
              <a:rPr lang="de-DE" dirty="0" err="1">
                <a:latin typeface="IBM Plex Sans Light" panose="020B0403050203000203" pitchFamily="34" charset="0"/>
              </a:rPr>
              <a:t>star</a:t>
            </a:r>
            <a:r>
              <a:rPr lang="de-DE" dirty="0">
                <a:latin typeface="IBM Plex Sans Light" panose="020B0403050203000203" pitchFamily="34" charset="0"/>
              </a:rPr>
              <a:t> </a:t>
            </a:r>
            <a:r>
              <a:rPr lang="de-DE" dirty="0" err="1">
                <a:latin typeface="IBM Plex Sans Light" panose="020B0403050203000203" pitchFamily="34" charset="0"/>
              </a:rPr>
              <a:t>when</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result</a:t>
            </a:r>
            <a:r>
              <a:rPr lang="de-DE" dirty="0">
                <a:latin typeface="IBM Plex Sans Light" panose="020B0403050203000203" pitchFamily="34" charset="0"/>
              </a:rPr>
              <a:t> </a:t>
            </a:r>
            <a:r>
              <a:rPr lang="de-DE" dirty="0" err="1">
                <a:latin typeface="IBM Plex Sans Light" panose="020B0403050203000203" pitchFamily="34" charset="0"/>
              </a:rPr>
              <a:t>of</a:t>
            </a:r>
            <a:r>
              <a:rPr lang="de-DE" dirty="0">
                <a:latin typeface="IBM Plex Sans Light" panose="020B0403050203000203" pitchFamily="34" charset="0"/>
              </a:rPr>
              <a:t> </a:t>
            </a:r>
            <a:r>
              <a:rPr lang="de-DE" dirty="0" err="1">
                <a:latin typeface="IBM Plex Sans Light" panose="020B0403050203000203" pitchFamily="34" charset="0"/>
              </a:rPr>
              <a:t>the</a:t>
            </a:r>
            <a:r>
              <a:rPr lang="de-DE" dirty="0">
                <a:latin typeface="IBM Plex Sans Light" panose="020B0403050203000203" pitchFamily="34" charset="0"/>
              </a:rPr>
              <a:t> </a:t>
            </a:r>
            <a:r>
              <a:rPr lang="de-DE" dirty="0" err="1">
                <a:latin typeface="IBM Plex Sans Light" panose="020B0403050203000203" pitchFamily="34" charset="0"/>
              </a:rPr>
              <a:t>measurement</a:t>
            </a:r>
            <a:r>
              <a:rPr lang="de-DE" dirty="0">
                <a:latin typeface="IBM Plex Sans Light" panose="020B0403050203000203" pitchFamily="34" charset="0"/>
              </a:rPr>
              <a:t> </a:t>
            </a:r>
            <a:r>
              <a:rPr lang="de-DE" dirty="0" err="1">
                <a:latin typeface="IBM Plex Sans Light" panose="020B0403050203000203" pitchFamily="34" charset="0"/>
              </a:rPr>
              <a:t>is</a:t>
            </a:r>
            <a:r>
              <a:rPr lang="de-DE" dirty="0">
                <a:latin typeface="IBM Plex Sans Light" panose="020B0403050203000203" pitchFamily="34" charset="0"/>
              </a:rPr>
              <a:t> 1.</a:t>
            </a:r>
          </a:p>
        </p:txBody>
      </p:sp>
      <p:sp>
        <p:nvSpPr>
          <p:cNvPr id="13" name="Textfeld 12">
            <a:extLst>
              <a:ext uri="{FF2B5EF4-FFF2-40B4-BE49-F238E27FC236}">
                <a16:creationId xmlns:a16="http://schemas.microsoft.com/office/drawing/2014/main" id="{8907D093-B0A1-5748-8018-893FF3968B49}"/>
              </a:ext>
            </a:extLst>
          </p:cNvPr>
          <p:cNvSpPr txBox="1"/>
          <p:nvPr/>
        </p:nvSpPr>
        <p:spPr>
          <a:xfrm>
            <a:off x="8621940" y="4148045"/>
            <a:ext cx="123432" cy="255198"/>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600" dirty="0">
                <a:latin typeface="IBM Plex Sans Light" panose="020B0403050203000203" pitchFamily="34" charset="0"/>
                <a:ea typeface="IBM Plex Sans" charset="0"/>
                <a:cs typeface="IBM Plex Sans" charset="0"/>
              </a:rPr>
              <a:t>0</a:t>
            </a:r>
          </a:p>
        </p:txBody>
      </p:sp>
      <p:sp>
        <p:nvSpPr>
          <p:cNvPr id="14" name="Textfeld 13">
            <a:extLst>
              <a:ext uri="{FF2B5EF4-FFF2-40B4-BE49-F238E27FC236}">
                <a16:creationId xmlns:a16="http://schemas.microsoft.com/office/drawing/2014/main" id="{58F43B85-D946-EA4B-8C48-E0E3EA38FF41}"/>
              </a:ext>
            </a:extLst>
          </p:cNvPr>
          <p:cNvSpPr txBox="1"/>
          <p:nvPr/>
        </p:nvSpPr>
        <p:spPr>
          <a:xfrm>
            <a:off x="10475719" y="4148045"/>
            <a:ext cx="123432" cy="255198"/>
          </a:xfrm>
          <a:prstGeom prst="rect">
            <a:avLst/>
          </a:prstGeom>
          <a:noFill/>
        </p:spPr>
        <p:txBody>
          <a:bodyPr wrap="none" lIns="0" tIns="0" rIns="0" bIns="0" rtlCol="0">
            <a:spAutoFit/>
          </a:bodyPr>
          <a:lstStyle/>
          <a:p>
            <a:pPr algn="l">
              <a:lnSpc>
                <a:spcPct val="110000"/>
              </a:lnSpc>
              <a:spcBef>
                <a:spcPts val="1100"/>
              </a:spcBef>
              <a:buClr>
                <a:srgbClr val="E0E0E0"/>
              </a:buClr>
              <a:buSzPct val="80000"/>
            </a:pPr>
            <a:r>
              <a:rPr lang="de-DE" sz="1600" dirty="0">
                <a:latin typeface="IBM Plex Sans Light" panose="020B0403050203000203" pitchFamily="34" charset="0"/>
                <a:ea typeface="IBM Plex Sans" charset="0"/>
                <a:cs typeface="IBM Plex Sans" charset="0"/>
              </a:rPr>
              <a:t>1</a:t>
            </a:r>
          </a:p>
        </p:txBody>
      </p:sp>
      <p:sp>
        <p:nvSpPr>
          <p:cNvPr id="16" name="Oval 15">
            <a:extLst>
              <a:ext uri="{FF2B5EF4-FFF2-40B4-BE49-F238E27FC236}">
                <a16:creationId xmlns:a16="http://schemas.microsoft.com/office/drawing/2014/main" id="{BC5B911A-E8C3-774C-B985-B8F4548B7FEE}"/>
              </a:ext>
            </a:extLst>
          </p:cNvPr>
          <p:cNvSpPr>
            <a:spLocks noChangeAspect="1"/>
          </p:cNvSpPr>
          <p:nvPr/>
        </p:nvSpPr>
        <p:spPr bwMode="auto">
          <a:xfrm>
            <a:off x="8504183" y="4695808"/>
            <a:ext cx="358464" cy="360000"/>
          </a:xfrm>
          <a:prstGeom prst="ellipse">
            <a:avLst/>
          </a:prstGeom>
          <a:solidFill>
            <a:srgbClr val="054AD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 name="Stern mit 5 Zacken 16">
            <a:extLst>
              <a:ext uri="{FF2B5EF4-FFF2-40B4-BE49-F238E27FC236}">
                <a16:creationId xmlns:a16="http://schemas.microsoft.com/office/drawing/2014/main" id="{B9BD0F49-6D5F-314F-83AF-048F9F3EE820}"/>
              </a:ext>
            </a:extLst>
          </p:cNvPr>
          <p:cNvSpPr>
            <a:spLocks noChangeAspect="1"/>
          </p:cNvSpPr>
          <p:nvPr/>
        </p:nvSpPr>
        <p:spPr bwMode="auto">
          <a:xfrm>
            <a:off x="10322451" y="5528247"/>
            <a:ext cx="429968" cy="429968"/>
          </a:xfrm>
          <a:prstGeom prst="star5">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8" name="Oval 17">
            <a:extLst>
              <a:ext uri="{FF2B5EF4-FFF2-40B4-BE49-F238E27FC236}">
                <a16:creationId xmlns:a16="http://schemas.microsoft.com/office/drawing/2014/main" id="{BB7BB1CF-D13D-D145-B3C3-C993EAD3572E}"/>
              </a:ext>
            </a:extLst>
          </p:cNvPr>
          <p:cNvSpPr>
            <a:spLocks noChangeAspect="1"/>
          </p:cNvSpPr>
          <p:nvPr/>
        </p:nvSpPr>
        <p:spPr bwMode="auto">
          <a:xfrm>
            <a:off x="10358203" y="4695808"/>
            <a:ext cx="358464" cy="360000"/>
          </a:xfrm>
          <a:prstGeom prst="ellipse">
            <a:avLst/>
          </a:prstGeom>
          <a:solidFill>
            <a:srgbClr val="FF354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9" name="Rechteck 18">
            <a:extLst>
              <a:ext uri="{FF2B5EF4-FFF2-40B4-BE49-F238E27FC236}">
                <a16:creationId xmlns:a16="http://schemas.microsoft.com/office/drawing/2014/main" id="{20916467-077E-494A-8EDE-A4902F8E856B}"/>
              </a:ext>
            </a:extLst>
          </p:cNvPr>
          <p:cNvSpPr>
            <a:spLocks noChangeAspect="1"/>
          </p:cNvSpPr>
          <p:nvPr/>
        </p:nvSpPr>
        <p:spPr bwMode="auto">
          <a:xfrm>
            <a:off x="8513353" y="5602800"/>
            <a:ext cx="306261" cy="306261"/>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20" name="Gerade Verbindung 19">
            <a:extLst>
              <a:ext uri="{FF2B5EF4-FFF2-40B4-BE49-F238E27FC236}">
                <a16:creationId xmlns:a16="http://schemas.microsoft.com/office/drawing/2014/main" id="{61F03A0D-03A5-684C-A3DF-665D7A5C7D52}"/>
              </a:ext>
            </a:extLst>
          </p:cNvPr>
          <p:cNvCxnSpPr>
            <a:cxnSpLocks/>
          </p:cNvCxnSpPr>
          <p:nvPr/>
        </p:nvCxnSpPr>
        <p:spPr bwMode="auto">
          <a:xfrm>
            <a:off x="9647666" y="3961794"/>
            <a:ext cx="0" cy="2188028"/>
          </a:xfrm>
          <a:prstGeom prst="line">
            <a:avLst/>
          </a:prstGeom>
          <a:ln w="1905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461DB75B-0B68-3E40-B9ED-E4A2693329CD}"/>
              </a:ext>
            </a:extLst>
          </p:cNvPr>
          <p:cNvSpPr>
            <a:spLocks noChangeAspect="1"/>
          </p:cNvSpPr>
          <p:nvPr/>
        </p:nvSpPr>
        <p:spPr bwMode="auto">
          <a:xfrm>
            <a:off x="804321" y="1548384"/>
            <a:ext cx="1720800" cy="1720800"/>
          </a:xfrm>
          <a:prstGeom prst="ellipse">
            <a:avLst/>
          </a:prstGeom>
          <a:solidFill>
            <a:schemeClr val="bg1"/>
          </a:solidFill>
          <a:ln w="12700">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1" name="Sehne 30">
            <a:extLst>
              <a:ext uri="{FF2B5EF4-FFF2-40B4-BE49-F238E27FC236}">
                <a16:creationId xmlns:a16="http://schemas.microsoft.com/office/drawing/2014/main" id="{B3E3704D-4EA4-7141-9918-1D64787FB8FB}"/>
              </a:ext>
            </a:extLst>
          </p:cNvPr>
          <p:cNvSpPr/>
          <p:nvPr/>
        </p:nvSpPr>
        <p:spPr bwMode="auto">
          <a:xfrm rot="5400000">
            <a:off x="1315296" y="1548657"/>
            <a:ext cx="698304" cy="1720255"/>
          </a:xfrm>
          <a:prstGeom prst="chord">
            <a:avLst>
              <a:gd name="adj1" fmla="val 5453588"/>
              <a:gd name="adj2" fmla="val 16200000"/>
            </a:avLst>
          </a:prstGeom>
          <a:solidFill>
            <a:schemeClr val="bg1"/>
          </a:solidFill>
          <a:ln w="12700">
            <a:solidFill>
              <a:schemeClr val="tx1">
                <a:lumMod val="50000"/>
              </a:schemeClr>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2" name="Sehne 31">
            <a:extLst>
              <a:ext uri="{FF2B5EF4-FFF2-40B4-BE49-F238E27FC236}">
                <a16:creationId xmlns:a16="http://schemas.microsoft.com/office/drawing/2014/main" id="{ECCA0E02-E817-B540-9416-C260EE78C08C}"/>
              </a:ext>
            </a:extLst>
          </p:cNvPr>
          <p:cNvSpPr/>
          <p:nvPr/>
        </p:nvSpPr>
        <p:spPr bwMode="auto">
          <a:xfrm rot="16200000">
            <a:off x="1315296" y="1531579"/>
            <a:ext cx="698304" cy="1720255"/>
          </a:xfrm>
          <a:prstGeom prst="chord">
            <a:avLst>
              <a:gd name="adj1" fmla="val 5453588"/>
              <a:gd name="adj2" fmla="val 16200000"/>
            </a:avLst>
          </a:prstGeom>
          <a:solidFill>
            <a:schemeClr val="bg1"/>
          </a:solidFill>
          <a:ln w="12700">
            <a:solidFill>
              <a:schemeClr val="tx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33" name="Gerade Verbindung mit Pfeil 32">
            <a:extLst>
              <a:ext uri="{FF2B5EF4-FFF2-40B4-BE49-F238E27FC236}">
                <a16:creationId xmlns:a16="http://schemas.microsoft.com/office/drawing/2014/main" id="{9426CA26-F1A5-F848-9E32-626CE60F566B}"/>
              </a:ext>
            </a:extLst>
          </p:cNvPr>
          <p:cNvCxnSpPr>
            <a:cxnSpLocks/>
          </p:cNvCxnSpPr>
          <p:nvPr/>
        </p:nvCxnSpPr>
        <p:spPr bwMode="auto">
          <a:xfrm>
            <a:off x="1664448" y="1222241"/>
            <a:ext cx="0" cy="2351314"/>
          </a:xfrm>
          <a:prstGeom prst="straightConnector1">
            <a:avLst/>
          </a:prstGeom>
          <a:ln w="9525">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34" name="Gerade Verbindung mit Pfeil 33">
            <a:extLst>
              <a:ext uri="{FF2B5EF4-FFF2-40B4-BE49-F238E27FC236}">
                <a16:creationId xmlns:a16="http://schemas.microsoft.com/office/drawing/2014/main" id="{A78A2A79-532D-6A4E-979D-2DA4FC0DFA6D}"/>
              </a:ext>
            </a:extLst>
          </p:cNvPr>
          <p:cNvCxnSpPr>
            <a:cxnSpLocks/>
          </p:cNvCxnSpPr>
          <p:nvPr/>
        </p:nvCxnSpPr>
        <p:spPr bwMode="auto">
          <a:xfrm flipH="1" flipV="1">
            <a:off x="489048" y="2383167"/>
            <a:ext cx="2350800" cy="17078"/>
          </a:xfrm>
          <a:prstGeom prst="straightConnector1">
            <a:avLst/>
          </a:prstGeom>
          <a:ln w="12700">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6" name="Textfeld 35">
                <a:extLst>
                  <a:ext uri="{FF2B5EF4-FFF2-40B4-BE49-F238E27FC236}">
                    <a16:creationId xmlns:a16="http://schemas.microsoft.com/office/drawing/2014/main" id="{66798278-EDA0-1E47-972D-CDCA75103140}"/>
                  </a:ext>
                </a:extLst>
              </p:cNvPr>
              <p:cNvSpPr txBox="1"/>
              <p:nvPr/>
            </p:nvSpPr>
            <p:spPr>
              <a:xfrm>
                <a:off x="1685791" y="3253954"/>
                <a:ext cx="261675" cy="236988"/>
              </a:xfrm>
              <a:prstGeom prst="rect">
                <a:avLst/>
              </a:prstGeom>
              <a:noFill/>
              <a:ln w="12700">
                <a:solidFill>
                  <a:schemeClr val="tx1">
                    <a:lumMod val="50000"/>
                  </a:schemeClr>
                </a:solidFill>
              </a:ln>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d>
                        <m:dPr>
                          <m:begChr m:val=""/>
                          <m:endChr m:val="⟩"/>
                          <m:ctrlPr>
                            <a:rPr lang="de-DE" sz="1400" i="1" smtClean="0">
                              <a:solidFill>
                                <a:schemeClr val="accent1">
                                  <a:lumMod val="60000"/>
                                  <a:lumOff val="40000"/>
                                </a:schemeClr>
                              </a:solidFill>
                              <a:latin typeface="Cambria Math" panose="02040503050406030204" pitchFamily="18" charset="0"/>
                            </a:rPr>
                          </m:ctrlPr>
                        </m:dPr>
                        <m:e>
                          <m:r>
                            <a:rPr lang="de-DE" sz="1400" b="0" i="1" smtClean="0">
                              <a:solidFill>
                                <a:schemeClr val="accent1">
                                  <a:lumMod val="60000"/>
                                  <a:lumOff val="40000"/>
                                </a:schemeClr>
                              </a:solidFill>
                              <a:latin typeface="Cambria Math" panose="02040503050406030204" pitchFamily="18" charset="0"/>
                            </a:rPr>
                            <m:t>|1</m:t>
                          </m:r>
                        </m:e>
                      </m:d>
                    </m:oMath>
                  </m:oMathPara>
                </a14:m>
                <a:endParaRPr lang="de-DE" sz="1400" dirty="0" err="1">
                  <a:solidFill>
                    <a:schemeClr val="accent1">
                      <a:lumMod val="60000"/>
                      <a:lumOff val="40000"/>
                    </a:schemeClr>
                  </a:solidFill>
                  <a:latin typeface="IBM Plex Sans" charset="0"/>
                  <a:ea typeface="IBM Plex Sans" charset="0"/>
                  <a:cs typeface="IBM Plex Sans" charset="0"/>
                </a:endParaRPr>
              </a:p>
            </p:txBody>
          </p:sp>
        </mc:Choice>
        <mc:Fallback>
          <p:sp>
            <p:nvSpPr>
              <p:cNvPr id="36" name="Textfeld 35">
                <a:extLst>
                  <a:ext uri="{FF2B5EF4-FFF2-40B4-BE49-F238E27FC236}">
                    <a16:creationId xmlns:a16="http://schemas.microsoft.com/office/drawing/2014/main" id="{66798278-EDA0-1E47-972D-CDCA75103140}"/>
                  </a:ext>
                </a:extLst>
              </p:cNvPr>
              <p:cNvSpPr txBox="1">
                <a:spLocks noRot="1" noChangeAspect="1" noMove="1" noResize="1" noEditPoints="1" noAdjustHandles="1" noChangeArrowheads="1" noChangeShapeType="1" noTextEdit="1"/>
              </p:cNvSpPr>
              <p:nvPr/>
            </p:nvSpPr>
            <p:spPr>
              <a:xfrm>
                <a:off x="1685791" y="3253954"/>
                <a:ext cx="261675" cy="236988"/>
              </a:xfrm>
              <a:prstGeom prst="rect">
                <a:avLst/>
              </a:prstGeom>
              <a:blipFill>
                <a:blip r:embed="rId3"/>
                <a:stretch>
                  <a:fillRect l="-54545" t="-133333" r="-86364" b="-204762"/>
                </a:stretch>
              </a:blipFill>
              <a:ln w="12700">
                <a:solidFill>
                  <a:schemeClr val="tx1">
                    <a:lumMod val="50000"/>
                  </a:schemeClr>
                </a:solidFill>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37" name="Textfeld 36">
                <a:extLst>
                  <a:ext uri="{FF2B5EF4-FFF2-40B4-BE49-F238E27FC236}">
                    <a16:creationId xmlns:a16="http://schemas.microsoft.com/office/drawing/2014/main" id="{CA2E1FA0-C27D-F34D-A798-737CC8146A70}"/>
                  </a:ext>
                </a:extLst>
              </p:cNvPr>
              <p:cNvSpPr txBox="1"/>
              <p:nvPr/>
            </p:nvSpPr>
            <p:spPr>
              <a:xfrm>
                <a:off x="1348190" y="1326626"/>
                <a:ext cx="261675"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d>
                        <m:dPr>
                          <m:begChr m:val=""/>
                          <m:endChr m:val="⟩"/>
                          <m:ctrlPr>
                            <a:rPr lang="de-DE" sz="1400" i="1" smtClean="0">
                              <a:solidFill>
                                <a:schemeClr val="accent1">
                                  <a:lumMod val="60000"/>
                                  <a:lumOff val="40000"/>
                                </a:schemeClr>
                              </a:solidFill>
                              <a:latin typeface="Cambria Math" panose="02040503050406030204" pitchFamily="18" charset="0"/>
                            </a:rPr>
                          </m:ctrlPr>
                        </m:dPr>
                        <m:e>
                          <m:r>
                            <a:rPr lang="de-DE" sz="1400" b="0" i="1" smtClean="0">
                              <a:solidFill>
                                <a:schemeClr val="accent1">
                                  <a:lumMod val="60000"/>
                                  <a:lumOff val="40000"/>
                                </a:schemeClr>
                              </a:solidFill>
                              <a:latin typeface="Cambria Math" panose="02040503050406030204" pitchFamily="18" charset="0"/>
                            </a:rPr>
                            <m:t>|0</m:t>
                          </m:r>
                        </m:e>
                      </m:d>
                    </m:oMath>
                  </m:oMathPara>
                </a14:m>
                <a:endParaRPr lang="de-DE" sz="1400" dirty="0" err="1">
                  <a:solidFill>
                    <a:schemeClr val="accent1">
                      <a:lumMod val="60000"/>
                      <a:lumOff val="40000"/>
                    </a:schemeClr>
                  </a:solidFill>
                  <a:latin typeface="IBM Plex Sans" charset="0"/>
                  <a:ea typeface="IBM Plex Sans" charset="0"/>
                  <a:cs typeface="IBM Plex Sans" charset="0"/>
                </a:endParaRPr>
              </a:p>
            </p:txBody>
          </p:sp>
        </mc:Choice>
        <mc:Fallback>
          <p:sp>
            <p:nvSpPr>
              <p:cNvPr id="37" name="Textfeld 36">
                <a:extLst>
                  <a:ext uri="{FF2B5EF4-FFF2-40B4-BE49-F238E27FC236}">
                    <a16:creationId xmlns:a16="http://schemas.microsoft.com/office/drawing/2014/main" id="{CA2E1FA0-C27D-F34D-A798-737CC8146A70}"/>
                  </a:ext>
                </a:extLst>
              </p:cNvPr>
              <p:cNvSpPr txBox="1">
                <a:spLocks noRot="1" noChangeAspect="1" noMove="1" noResize="1" noEditPoints="1" noAdjustHandles="1" noChangeArrowheads="1" noChangeShapeType="1" noTextEdit="1"/>
              </p:cNvSpPr>
              <p:nvPr/>
            </p:nvSpPr>
            <p:spPr>
              <a:xfrm>
                <a:off x="1348190" y="1326626"/>
                <a:ext cx="261675" cy="236988"/>
              </a:xfrm>
              <a:prstGeom prst="rect">
                <a:avLst/>
              </a:prstGeom>
              <a:blipFill>
                <a:blip r:embed="rId4"/>
                <a:stretch>
                  <a:fillRect l="-61905" t="-152632" r="-95238" b="-236842"/>
                </a:stretch>
              </a:blipFill>
            </p:spPr>
            <p:txBody>
              <a:bodyPr/>
              <a:lstStyle/>
              <a:p>
                <a:r>
                  <a:rPr lang="de-DE">
                    <a:noFill/>
                  </a:rPr>
                  <a:t> </a:t>
                </a:r>
              </a:p>
            </p:txBody>
          </p:sp>
        </mc:Fallback>
      </mc:AlternateContent>
      <p:sp>
        <p:nvSpPr>
          <p:cNvPr id="38" name="Oval 37">
            <a:extLst>
              <a:ext uri="{FF2B5EF4-FFF2-40B4-BE49-F238E27FC236}">
                <a16:creationId xmlns:a16="http://schemas.microsoft.com/office/drawing/2014/main" id="{E7E916CE-4A79-804B-AB88-BDC3E9BC0138}"/>
              </a:ext>
            </a:extLst>
          </p:cNvPr>
          <p:cNvSpPr>
            <a:spLocks noChangeAspect="1"/>
          </p:cNvSpPr>
          <p:nvPr/>
        </p:nvSpPr>
        <p:spPr bwMode="auto">
          <a:xfrm>
            <a:off x="1632062" y="3246880"/>
            <a:ext cx="54000" cy="54000"/>
          </a:xfrm>
          <a:prstGeom prst="ellipse">
            <a:avLst/>
          </a:prstGeom>
          <a:solidFill>
            <a:schemeClr val="accent1">
              <a:lumMod val="60000"/>
              <a:lumOff val="40000"/>
            </a:schemeClr>
          </a:solidFill>
          <a:ln w="1905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9" name="Oval 38">
            <a:extLst>
              <a:ext uri="{FF2B5EF4-FFF2-40B4-BE49-F238E27FC236}">
                <a16:creationId xmlns:a16="http://schemas.microsoft.com/office/drawing/2014/main" id="{D27C748A-523F-5946-B621-98B4DC8EB505}"/>
              </a:ext>
            </a:extLst>
          </p:cNvPr>
          <p:cNvSpPr>
            <a:spLocks noChangeAspect="1"/>
          </p:cNvSpPr>
          <p:nvPr/>
        </p:nvSpPr>
        <p:spPr bwMode="auto">
          <a:xfrm>
            <a:off x="1631478" y="1512424"/>
            <a:ext cx="54000" cy="54000"/>
          </a:xfrm>
          <a:prstGeom prst="ellipse">
            <a:avLst/>
          </a:prstGeom>
          <a:solidFill>
            <a:schemeClr val="accent1">
              <a:lumMod val="60000"/>
              <a:lumOff val="40000"/>
            </a:schemeClr>
          </a:solidFill>
          <a:ln w="1905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de-DE"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mc:AlternateContent xmlns:mc="http://schemas.openxmlformats.org/markup-compatibility/2006">
        <mc:Choice xmlns:a14="http://schemas.microsoft.com/office/drawing/2010/main" Requires="a14">
          <p:sp>
            <p:nvSpPr>
              <p:cNvPr id="40" name="Textfeld 39">
                <a:extLst>
                  <a:ext uri="{FF2B5EF4-FFF2-40B4-BE49-F238E27FC236}">
                    <a16:creationId xmlns:a16="http://schemas.microsoft.com/office/drawing/2014/main" id="{2F0BF137-B0E9-D543-BB41-BFC37B06C253}"/>
                  </a:ext>
                </a:extLst>
              </p:cNvPr>
              <p:cNvSpPr txBox="1"/>
              <p:nvPr/>
            </p:nvSpPr>
            <p:spPr>
              <a:xfrm>
                <a:off x="1217114" y="2781652"/>
                <a:ext cx="143308"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400" b="0" i="1" smtClean="0">
                          <a:solidFill>
                            <a:schemeClr val="tx1">
                              <a:lumMod val="50000"/>
                            </a:schemeClr>
                          </a:solidFill>
                          <a:latin typeface="Cambria Math" panose="02040503050406030204" pitchFamily="18" charset="0"/>
                          <a:ea typeface="IBM Plex Sans" charset="0"/>
                          <a:cs typeface="IBM Plex Sans" charset="0"/>
                        </a:rPr>
                        <m:t>𝑥</m:t>
                      </m:r>
                    </m:oMath>
                  </m:oMathPara>
                </a14:m>
                <a:endParaRPr lang="de-DE" sz="1400" dirty="0" err="1">
                  <a:solidFill>
                    <a:schemeClr val="tx1">
                      <a:lumMod val="50000"/>
                    </a:schemeClr>
                  </a:solidFill>
                  <a:latin typeface="IBM Plex Sans" charset="0"/>
                  <a:ea typeface="IBM Plex Sans" charset="0"/>
                  <a:cs typeface="IBM Plex Sans" charset="0"/>
                </a:endParaRPr>
              </a:p>
            </p:txBody>
          </p:sp>
        </mc:Choice>
        <mc:Fallback>
          <p:sp>
            <p:nvSpPr>
              <p:cNvPr id="40" name="Textfeld 39">
                <a:extLst>
                  <a:ext uri="{FF2B5EF4-FFF2-40B4-BE49-F238E27FC236}">
                    <a16:creationId xmlns:a16="http://schemas.microsoft.com/office/drawing/2014/main" id="{2F0BF137-B0E9-D543-BB41-BFC37B06C253}"/>
                  </a:ext>
                </a:extLst>
              </p:cNvPr>
              <p:cNvSpPr txBox="1">
                <a:spLocks noRot="1" noChangeAspect="1" noMove="1" noResize="1" noEditPoints="1" noAdjustHandles="1" noChangeArrowheads="1" noChangeShapeType="1" noTextEdit="1"/>
              </p:cNvSpPr>
              <p:nvPr/>
            </p:nvSpPr>
            <p:spPr>
              <a:xfrm>
                <a:off x="1217114" y="2781652"/>
                <a:ext cx="143308" cy="236988"/>
              </a:xfrm>
              <a:prstGeom prst="rect">
                <a:avLst/>
              </a:prstGeom>
              <a:blipFill>
                <a:blip r:embed="rId5"/>
                <a:stretch>
                  <a:fillRect l="-25000" r="-8333"/>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41" name="Textfeld 40">
                <a:extLst>
                  <a:ext uri="{FF2B5EF4-FFF2-40B4-BE49-F238E27FC236}">
                    <a16:creationId xmlns:a16="http://schemas.microsoft.com/office/drawing/2014/main" id="{50809F7B-376A-D945-A78B-15BA0B5FA521}"/>
                  </a:ext>
                </a:extLst>
              </p:cNvPr>
              <p:cNvSpPr txBox="1"/>
              <p:nvPr/>
            </p:nvSpPr>
            <p:spPr>
              <a:xfrm>
                <a:off x="2839848" y="2398406"/>
                <a:ext cx="145746"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400" b="0" i="1" smtClean="0">
                          <a:solidFill>
                            <a:schemeClr val="tx1">
                              <a:lumMod val="50000"/>
                            </a:schemeClr>
                          </a:solidFill>
                          <a:latin typeface="Cambria Math" panose="02040503050406030204" pitchFamily="18" charset="0"/>
                          <a:ea typeface="IBM Plex Sans" charset="0"/>
                          <a:cs typeface="IBM Plex Sans" charset="0"/>
                        </a:rPr>
                        <m:t>𝑦</m:t>
                      </m:r>
                    </m:oMath>
                  </m:oMathPara>
                </a14:m>
                <a:endParaRPr lang="de-DE" sz="1400" dirty="0" err="1">
                  <a:solidFill>
                    <a:schemeClr val="tx1">
                      <a:lumMod val="50000"/>
                    </a:schemeClr>
                  </a:solidFill>
                  <a:latin typeface="IBM Plex Sans" charset="0"/>
                  <a:ea typeface="IBM Plex Sans" charset="0"/>
                  <a:cs typeface="IBM Plex Sans" charset="0"/>
                </a:endParaRPr>
              </a:p>
            </p:txBody>
          </p:sp>
        </mc:Choice>
        <mc:Fallback>
          <p:sp>
            <p:nvSpPr>
              <p:cNvPr id="41" name="Textfeld 40">
                <a:extLst>
                  <a:ext uri="{FF2B5EF4-FFF2-40B4-BE49-F238E27FC236}">
                    <a16:creationId xmlns:a16="http://schemas.microsoft.com/office/drawing/2014/main" id="{50809F7B-376A-D945-A78B-15BA0B5FA521}"/>
                  </a:ext>
                </a:extLst>
              </p:cNvPr>
              <p:cNvSpPr txBox="1">
                <a:spLocks noRot="1" noChangeAspect="1" noMove="1" noResize="1" noEditPoints="1" noAdjustHandles="1" noChangeArrowheads="1" noChangeShapeType="1" noTextEdit="1"/>
              </p:cNvSpPr>
              <p:nvPr/>
            </p:nvSpPr>
            <p:spPr>
              <a:xfrm>
                <a:off x="2839848" y="2398406"/>
                <a:ext cx="145746" cy="236988"/>
              </a:xfrm>
              <a:prstGeom prst="rect">
                <a:avLst/>
              </a:prstGeom>
              <a:blipFill>
                <a:blip r:embed="rId6"/>
                <a:stretch>
                  <a:fillRect l="-30769" r="-23077" b="-20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42" name="Textfeld 41">
                <a:extLst>
                  <a:ext uri="{FF2B5EF4-FFF2-40B4-BE49-F238E27FC236}">
                    <a16:creationId xmlns:a16="http://schemas.microsoft.com/office/drawing/2014/main" id="{257E8623-1B39-6843-8D07-107600ED2014}"/>
                  </a:ext>
                </a:extLst>
              </p:cNvPr>
              <p:cNvSpPr txBox="1"/>
              <p:nvPr/>
            </p:nvSpPr>
            <p:spPr>
              <a:xfrm>
                <a:off x="1696835" y="1012499"/>
                <a:ext cx="131318" cy="236988"/>
              </a:xfrm>
              <a:prstGeom prst="rect">
                <a:avLst/>
              </a:prstGeom>
              <a:noFill/>
            </p:spPr>
            <p:txBody>
              <a:bodyPr wrap="none" lIns="0" tIns="0" rIns="0" bIns="0" rtlCol="0">
                <a:spAutoFit/>
              </a:bodyPr>
              <a:lstStyle/>
              <a:p>
                <a:pPr algn="l">
                  <a:lnSpc>
                    <a:spcPct val="110000"/>
                  </a:lnSpc>
                  <a:spcBef>
                    <a:spcPts val="1100"/>
                  </a:spcBef>
                  <a:buClr>
                    <a:srgbClr val="E0E0E0"/>
                  </a:buClr>
                  <a:buSzPct val="80000"/>
                </a:pPr>
                <a14:m>
                  <m:oMathPara xmlns:m="http://schemas.openxmlformats.org/officeDocument/2006/math">
                    <m:oMathParaPr>
                      <m:jc m:val="centerGroup"/>
                    </m:oMathParaPr>
                    <m:oMath xmlns:m="http://schemas.openxmlformats.org/officeDocument/2006/math">
                      <m:r>
                        <a:rPr lang="de-DE" sz="1400" b="0" i="1" smtClean="0">
                          <a:solidFill>
                            <a:schemeClr val="tx1">
                              <a:lumMod val="50000"/>
                            </a:schemeClr>
                          </a:solidFill>
                          <a:latin typeface="Cambria Math" panose="02040503050406030204" pitchFamily="18" charset="0"/>
                          <a:ea typeface="IBM Plex Sans" charset="0"/>
                          <a:cs typeface="IBM Plex Sans" charset="0"/>
                        </a:rPr>
                        <m:t>𝑧</m:t>
                      </m:r>
                    </m:oMath>
                  </m:oMathPara>
                </a14:m>
                <a:endParaRPr lang="de-DE" sz="1400" dirty="0" err="1">
                  <a:solidFill>
                    <a:schemeClr val="tx1">
                      <a:lumMod val="50000"/>
                    </a:schemeClr>
                  </a:solidFill>
                  <a:latin typeface="IBM Plex Sans" charset="0"/>
                  <a:ea typeface="IBM Plex Sans" charset="0"/>
                  <a:cs typeface="IBM Plex Sans" charset="0"/>
                </a:endParaRPr>
              </a:p>
            </p:txBody>
          </p:sp>
        </mc:Choice>
        <mc:Fallback>
          <p:sp>
            <p:nvSpPr>
              <p:cNvPr id="42" name="Textfeld 41">
                <a:extLst>
                  <a:ext uri="{FF2B5EF4-FFF2-40B4-BE49-F238E27FC236}">
                    <a16:creationId xmlns:a16="http://schemas.microsoft.com/office/drawing/2014/main" id="{257E8623-1B39-6843-8D07-107600ED2014}"/>
                  </a:ext>
                </a:extLst>
              </p:cNvPr>
              <p:cNvSpPr txBox="1">
                <a:spLocks noRot="1" noChangeAspect="1" noMove="1" noResize="1" noEditPoints="1" noAdjustHandles="1" noChangeArrowheads="1" noChangeShapeType="1" noTextEdit="1"/>
              </p:cNvSpPr>
              <p:nvPr/>
            </p:nvSpPr>
            <p:spPr>
              <a:xfrm>
                <a:off x="1696835" y="1012499"/>
                <a:ext cx="131318" cy="236988"/>
              </a:xfrm>
              <a:prstGeom prst="rect">
                <a:avLst/>
              </a:prstGeom>
              <a:blipFill>
                <a:blip r:embed="rId7"/>
                <a:stretch>
                  <a:fillRect l="-18182" r="-18182"/>
                </a:stretch>
              </a:blipFill>
            </p:spPr>
            <p:txBody>
              <a:bodyPr/>
              <a:lstStyle/>
              <a:p>
                <a:r>
                  <a:rPr lang="de-DE">
                    <a:noFill/>
                  </a:rPr>
                  <a:t> </a:t>
                </a:r>
              </a:p>
            </p:txBody>
          </p:sp>
        </mc:Fallback>
      </mc:AlternateContent>
      <p:cxnSp>
        <p:nvCxnSpPr>
          <p:cNvPr id="43" name="Gerade Verbindung mit Pfeil 42">
            <a:extLst>
              <a:ext uri="{FF2B5EF4-FFF2-40B4-BE49-F238E27FC236}">
                <a16:creationId xmlns:a16="http://schemas.microsoft.com/office/drawing/2014/main" id="{E1FEF073-96BC-0F43-84A2-B35B8224B60F}"/>
              </a:ext>
            </a:extLst>
          </p:cNvPr>
          <p:cNvCxnSpPr>
            <a:cxnSpLocks/>
          </p:cNvCxnSpPr>
          <p:nvPr/>
        </p:nvCxnSpPr>
        <p:spPr bwMode="auto">
          <a:xfrm>
            <a:off x="1673339" y="2398406"/>
            <a:ext cx="535394" cy="236988"/>
          </a:xfrm>
          <a:prstGeom prst="straightConnector1">
            <a:avLst/>
          </a:prstGeom>
          <a:ln w="28575">
            <a:solidFill>
              <a:schemeClr val="accent1">
                <a:lumMod val="60000"/>
                <a:lumOff val="4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7788EB7E-F254-C343-B445-2DF90DB0999C}"/>
              </a:ext>
            </a:extLst>
          </p:cNvPr>
          <p:cNvCxnSpPr>
            <a:cxnSpLocks/>
          </p:cNvCxnSpPr>
          <p:nvPr/>
        </p:nvCxnSpPr>
        <p:spPr bwMode="auto">
          <a:xfrm flipH="1">
            <a:off x="1152684" y="2008240"/>
            <a:ext cx="925103" cy="851195"/>
          </a:xfrm>
          <a:prstGeom prst="straightConnector1">
            <a:avLst/>
          </a:prstGeom>
          <a:ln w="12700">
            <a:solidFill>
              <a:schemeClr val="tx1">
                <a:lumMod val="50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6041664"/>
      </p:ext>
    </p:extLst>
  </p:cSld>
  <p:clrMapOvr>
    <a:masterClrMapping/>
  </p:clrMapOvr>
</p:sld>
</file>

<file path=ppt/theme/theme1.xml><?xml version="1.0" encoding="utf-8"?>
<a:theme xmlns:a="http://schemas.openxmlformats.org/drawingml/2006/main" name="IBM Quantum Master (Light)">
  <a:themeElements>
    <a:clrScheme name="Custom 13">
      <a:dk1>
        <a:srgbClr val="161616"/>
      </a:dk1>
      <a:lt1>
        <a:srgbClr val="FFFFFF"/>
      </a:lt1>
      <a:dk2>
        <a:srgbClr val="262626"/>
      </a:dk2>
      <a:lt2>
        <a:srgbClr val="F4F4F4"/>
      </a:lt2>
      <a:accent1>
        <a:srgbClr val="0F61FE"/>
      </a:accent1>
      <a:accent2>
        <a:srgbClr val="82CFFF"/>
      </a:accent2>
      <a:accent3>
        <a:srgbClr val="33B1FF"/>
      </a:accent3>
      <a:accent4>
        <a:srgbClr val="002C9C"/>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 id="{7587C014-D070-1B4A-9B51-1C92C95DC8C2}" vid="{081D9558-A7E5-3E48-A65E-529AC84788E1}"/>
    </a:ext>
  </a:extLst>
</a:theme>
</file>

<file path=ppt/theme/theme2.xml><?xml version="1.0" encoding="utf-8"?>
<a:theme xmlns:a="http://schemas.openxmlformats.org/drawingml/2006/main" name="IBM Quantum Master (Dark)">
  <a:themeElements>
    <a:clrScheme name="Custom 1">
      <a:dk1>
        <a:srgbClr val="161616"/>
      </a:dk1>
      <a:lt1>
        <a:srgbClr val="F4F4F4"/>
      </a:lt1>
      <a:dk2>
        <a:srgbClr val="262626"/>
      </a:dk2>
      <a:lt2>
        <a:srgbClr val="DFDFDF"/>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External_2020.3.3" id="{4E9CEE65-20A4-3840-8316-609B7E4DB9E6}" vid="{5C358ABC-7C40-3E43-B271-76015C5EFD7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1820</Words>
  <Application>Microsoft Macintosh PowerPoint</Application>
  <PresentationFormat>Breitbild</PresentationFormat>
  <Paragraphs>220</Paragraphs>
  <Slides>16</Slides>
  <Notes>1</Notes>
  <HiddenSlides>0</HiddenSlides>
  <MMClips>0</MMClips>
  <ScaleCrop>false</ScaleCrop>
  <HeadingPairs>
    <vt:vector size="6" baseType="variant">
      <vt:variant>
        <vt:lpstr>Verwendete Schriftarten</vt:lpstr>
      </vt:variant>
      <vt:variant>
        <vt:i4>14</vt:i4>
      </vt:variant>
      <vt:variant>
        <vt:lpstr>Design</vt:lpstr>
      </vt:variant>
      <vt:variant>
        <vt:i4>2</vt:i4>
      </vt:variant>
      <vt:variant>
        <vt:lpstr>Folientitel</vt:lpstr>
      </vt:variant>
      <vt:variant>
        <vt:i4>16</vt:i4>
      </vt:variant>
    </vt:vector>
  </HeadingPairs>
  <TitlesOfParts>
    <vt:vector size="32" baseType="lpstr">
      <vt:lpstr>.AppleSystemUIFont</vt:lpstr>
      <vt:lpstr>Arial</vt:lpstr>
      <vt:lpstr>Calibri</vt:lpstr>
      <vt:lpstr>Calibri Light</vt:lpstr>
      <vt:lpstr>Cambria Math</vt:lpstr>
      <vt:lpstr>HelvNeue Light for IBM</vt:lpstr>
      <vt:lpstr>IBM Plex Sans</vt:lpstr>
      <vt:lpstr>IBM Plex Sans Light</vt:lpstr>
      <vt:lpstr>IBM Plex Sans SemiBold</vt:lpstr>
      <vt:lpstr>STIXMathJax_Main</vt:lpstr>
      <vt:lpstr>STIXMathJax_Normal</vt:lpstr>
      <vt:lpstr>STIXMathJax_Size1</vt:lpstr>
      <vt:lpstr>System Font Regular</vt:lpstr>
      <vt:lpstr>Wingdings</vt:lpstr>
      <vt:lpstr>IBM Quantum Master (Light)</vt:lpstr>
      <vt:lpstr>IBM Quantum Master (Dark)</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Jana Foehlisch</dc:creator>
  <cp:lastModifiedBy>Jana Foehlisch</cp:lastModifiedBy>
  <cp:revision>115</cp:revision>
  <dcterms:created xsi:type="dcterms:W3CDTF">2021-02-02T08:56:17Z</dcterms:created>
  <dcterms:modified xsi:type="dcterms:W3CDTF">2021-02-26T14:32:58Z</dcterms:modified>
</cp:coreProperties>
</file>